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5D82-70AB-47CD-A1F2-89192132887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F89E6-37DF-4B9B-AD07-E41917FBA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18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https://www.nhs.uk/video/Pages/Hypertension.aspx (Video about hypertension)</a:t>
            </a:r>
          </a:p>
          <a:p>
            <a:r>
              <a:rPr lang="en-GB" altLang="en-US" smtClean="0"/>
              <a:t>https://www.nhs.uk/video/Pages/coronary-arteries-and-heart-disease.aspx (Video on CHD)</a:t>
            </a:r>
          </a:p>
          <a:p>
            <a:endParaRPr lang="en-GB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238" indent="-2905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522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1950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67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83DCCC-529E-4321-870D-C9CE22956993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6641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https://www.theheartfoundation.org/heart-disease-facts/heart-disease-statistics/</a:t>
            </a:r>
          </a:p>
          <a:p>
            <a:endParaRPr lang="en-GB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238" indent="-2905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522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1950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67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AE32F3-7A48-46FF-9B80-EF87A45062B7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7545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https://www.youtube.com/watch?v=vUVljd0vweU – Bupa video on CHD and the build up of atheroma 1.36 mins</a:t>
            </a:r>
          </a:p>
          <a:p>
            <a:r>
              <a:rPr lang="en-GB" altLang="en-US" smtClean="0"/>
              <a:t>https://www.youtube.com/watch?v=f3-nypB2O88 - animation of angioplasty 3.15 mins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238" indent="-2905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522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1950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67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3FA11B-CEDD-46BD-B028-2A1820F849B8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0323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48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1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1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7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2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5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1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9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05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9459-D55D-4ED1-8638-80B7D1C28C5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BA4A-ED1A-4184-BECF-4132DB22A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46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8lEEqTvBk4" TargetMode="External"/><Relationship Id="rId2" Type="http://schemas.openxmlformats.org/officeDocument/2006/relationships/hyperlink" Target="https://www.youtube.com/watch?v=cENxTrz6h1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hf.org.uk/publications/treatments-for-heart-conditions/the-road-ahead---your-guide-to-heart-tests-and-treat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CV system malfunctions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4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Cardiovascular malfunctions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95544-3E6C-48CC-9608-6F7C737CA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sz="4000" dirty="0"/>
              <a:t>These are things that can go wrong with the cardiovascular system and include:</a:t>
            </a:r>
          </a:p>
          <a:p>
            <a:pPr>
              <a:defRPr/>
            </a:pPr>
            <a:r>
              <a:rPr lang="en-GB" sz="4000" dirty="0"/>
              <a:t>Hypertension – which is increased/high blood pressure</a:t>
            </a:r>
          </a:p>
          <a:p>
            <a:pPr>
              <a:defRPr/>
            </a:pPr>
            <a:r>
              <a:rPr lang="en-GB" sz="4000" dirty="0"/>
              <a:t>Coronary heart disease – such as angina and heart attack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5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FF0000"/>
                </a:solidFill>
              </a:rPr>
              <a:t>Activity – 50 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C1D7B-F5E6-4A26-80A3-21314684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619250"/>
            <a:ext cx="8229600" cy="44259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/>
              <a:t>Research the coronary heart disease and hypertension and investigate: </a:t>
            </a:r>
          </a:p>
          <a:p>
            <a:pPr>
              <a:defRPr/>
            </a:pPr>
            <a:r>
              <a:rPr lang="en-GB" dirty="0"/>
              <a:t>What they are -  detailed explanation</a:t>
            </a:r>
          </a:p>
          <a:p>
            <a:pPr>
              <a:defRPr/>
            </a:pPr>
            <a:r>
              <a:rPr lang="en-GB" dirty="0"/>
              <a:t>The signs and symptoms</a:t>
            </a:r>
          </a:p>
          <a:p>
            <a:pPr>
              <a:defRPr/>
            </a:pPr>
            <a:r>
              <a:rPr lang="en-GB" dirty="0"/>
              <a:t>What is the cause?</a:t>
            </a:r>
          </a:p>
          <a:p>
            <a:pPr>
              <a:defRPr/>
            </a:pPr>
            <a:r>
              <a:rPr lang="en-GB" dirty="0"/>
              <a:t>How they can impact on the CV system</a:t>
            </a:r>
          </a:p>
          <a:p>
            <a:pPr>
              <a:defRPr/>
            </a:pPr>
            <a:r>
              <a:rPr lang="en-GB" dirty="0"/>
              <a:t>How they impact on the individual in terms of care, treatment or lifestyle changes</a:t>
            </a:r>
          </a:p>
          <a:p>
            <a:pPr>
              <a:defRPr/>
            </a:pPr>
            <a:r>
              <a:rPr lang="en-GB" dirty="0"/>
              <a:t>How are they monitored and treated?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972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73026"/>
            <a:ext cx="162877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4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Coronary heart </a:t>
            </a:r>
            <a:r>
              <a:rPr lang="en-GB" altLang="en-US" dirty="0" smtClean="0"/>
              <a:t>disease</a:t>
            </a:r>
          </a:p>
        </p:txBody>
      </p:sp>
      <p:sp>
        <p:nvSpPr>
          <p:cNvPr id="9933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This is caused through the build up of fatty substances in the arteries which restrict the blood flow </a:t>
            </a:r>
          </a:p>
          <a:p>
            <a:r>
              <a:rPr lang="en-GB" altLang="en-US"/>
              <a:t>Individuals will generally not be diagnosed with CHD until after they have had an incident such as a heart attack </a:t>
            </a:r>
          </a:p>
          <a:p>
            <a:r>
              <a:rPr lang="en-GB" altLang="en-US"/>
              <a:t>It will mean that individuals will need to make lifestyle changes including diet and exercise. They may need to take medication, have additional monitoring and/or surgery</a:t>
            </a:r>
          </a:p>
        </p:txBody>
      </p:sp>
    </p:spTree>
    <p:extLst>
      <p:ext uri="{BB962C8B-B14F-4D97-AF65-F5344CB8AC3E}">
        <p14:creationId xmlns:p14="http://schemas.microsoft.com/office/powerpoint/2010/main" val="24479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 noChangeArrowheads="1"/>
          </p:cNvSpPr>
          <p:nvPr>
            <p:ph type="title"/>
          </p:nvPr>
        </p:nvSpPr>
        <p:spPr>
          <a:xfrm>
            <a:off x="1524001" y="115888"/>
            <a:ext cx="9001125" cy="1143000"/>
          </a:xfrm>
        </p:spPr>
        <p:txBody>
          <a:bodyPr/>
          <a:lstStyle/>
          <a:p>
            <a:r>
              <a:rPr lang="en-GB" altLang="en-US" sz="3600" dirty="0"/>
              <a:t>Monitoring, treatment and care needs for malfunctions</a:t>
            </a:r>
          </a:p>
        </p:txBody>
      </p:sp>
      <p:sp>
        <p:nvSpPr>
          <p:cNvPr id="1013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Malfunctions of the CV can be fatal and so it is vital that they are monitored and the appropriate treatment is given</a:t>
            </a:r>
          </a:p>
          <a:p>
            <a:r>
              <a:rPr lang="en-GB" altLang="en-US" dirty="0" smtClean="0"/>
              <a:t>CV malfunctions can have a major impact on individuals and affect their daily lives leading to lifestyle changes, medication, increased observations such as blood pressure or ECG traces and in some cases surgery</a:t>
            </a:r>
          </a:p>
        </p:txBody>
      </p:sp>
    </p:spTree>
    <p:extLst>
      <p:ext uri="{BB962C8B-B14F-4D97-AF65-F5344CB8AC3E}">
        <p14:creationId xmlns:p14="http://schemas.microsoft.com/office/powerpoint/2010/main" val="14502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Level Up Assessment on CVS: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Look at your mini assessment on LO1 the CVS.</a:t>
            </a:r>
          </a:p>
          <a:p>
            <a:r>
              <a:rPr lang="en-GB" altLang="en-US" smtClean="0"/>
              <a:t>We will go through this as a class.</a:t>
            </a:r>
          </a:p>
          <a:p>
            <a:r>
              <a:rPr lang="en-GB" altLang="en-US" smtClean="0"/>
              <a:t>Then you will have the chance to improve your answers to the questions in purple.</a:t>
            </a:r>
          </a:p>
        </p:txBody>
      </p:sp>
    </p:spTree>
    <p:extLst>
      <p:ext uri="{BB962C8B-B14F-4D97-AF65-F5344CB8AC3E}">
        <p14:creationId xmlns:p14="http://schemas.microsoft.com/office/powerpoint/2010/main" val="40012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Treatment and care needs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BF2148C6-B5E9-405E-8802-CC7398418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>
                <a:hlinkClick r:id="rId2"/>
              </a:rPr>
              <a:t>https://www.youtube.com/watch?v=cENxTrz6h1Y</a:t>
            </a:r>
            <a:r>
              <a:rPr lang="en-GB" altLang="en-US" dirty="0"/>
              <a:t> – heart bypass (NHS choices) 3.24 </a:t>
            </a:r>
            <a:r>
              <a:rPr lang="en-GB" altLang="en-US" dirty="0" err="1"/>
              <a:t>mins</a:t>
            </a:r>
            <a:endParaRPr lang="en-GB" altLang="en-US" dirty="0"/>
          </a:p>
          <a:p>
            <a:pPr>
              <a:defRPr/>
            </a:pPr>
            <a:r>
              <a:rPr lang="en-GB" altLang="en-US" dirty="0">
                <a:hlinkClick r:id="rId3"/>
              </a:rPr>
              <a:t>https://www.youtube.com/watch?v=V8lEEqTvBk4</a:t>
            </a:r>
            <a:r>
              <a:rPr lang="en-GB" altLang="en-US" dirty="0"/>
              <a:t> – lifestyle changes 3.58mins</a:t>
            </a:r>
          </a:p>
          <a:p>
            <a:pPr>
              <a:defRPr/>
            </a:pPr>
            <a:endParaRPr lang="en-GB" altLang="en-US" dirty="0"/>
          </a:p>
          <a:p>
            <a:pPr marL="0" indent="0">
              <a:buNone/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68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FF0000"/>
                </a:solidFill>
              </a:rPr>
              <a:t>Listening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AA07A-8C35-48F2-9438-0C2C9FD9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dirty="0">
                <a:hlinkClick r:id="rId2"/>
              </a:rPr>
              <a:t>https://www.bhf.org.uk/publications/treatments-for-heart-conditions/the-road-ahead---your-guide-to-heart-tests-and-treatments</a:t>
            </a:r>
            <a:endParaRPr lang="en-GB" dirty="0"/>
          </a:p>
          <a:p>
            <a:pPr>
              <a:defRPr/>
            </a:pPr>
            <a:r>
              <a:rPr lang="en-GB" dirty="0"/>
              <a:t>Click onto the above link and research and listen to the tests and treatments involved with heart conditions</a:t>
            </a:r>
          </a:p>
        </p:txBody>
      </p:sp>
    </p:spTree>
    <p:extLst>
      <p:ext uri="{BB962C8B-B14F-4D97-AF65-F5344CB8AC3E}">
        <p14:creationId xmlns:p14="http://schemas.microsoft.com/office/powerpoint/2010/main" val="28465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Widescreen</PresentationFormat>
  <Paragraphs>39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CV system malfunctions</vt:lpstr>
      <vt:lpstr>Cardiovascular malfunctions</vt:lpstr>
      <vt:lpstr>Activity – 50 mins</vt:lpstr>
      <vt:lpstr>Coronary heart disease</vt:lpstr>
      <vt:lpstr>Monitoring, treatment and care needs for malfunctions</vt:lpstr>
      <vt:lpstr>Level Up Assessment on CVS:</vt:lpstr>
      <vt:lpstr>Treatment and care needs</vt:lpstr>
      <vt:lpstr>Listening activities</vt:lpstr>
    </vt:vector>
  </TitlesOfParts>
  <Company>Divergent Partnership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system malfunctions</dc:title>
  <dc:creator>Alex Groom</dc:creator>
  <cp:lastModifiedBy>Alex Groom</cp:lastModifiedBy>
  <cp:revision>1</cp:revision>
  <dcterms:created xsi:type="dcterms:W3CDTF">2020-09-23T07:16:04Z</dcterms:created>
  <dcterms:modified xsi:type="dcterms:W3CDTF">2020-09-23T07:16:12Z</dcterms:modified>
</cp:coreProperties>
</file>