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62" r:id="rId2"/>
    <p:sldId id="263" r:id="rId3"/>
    <p:sldId id="264" r:id="rId4"/>
    <p:sldId id="256" r:id="rId5"/>
    <p:sldId id="258" r:id="rId6"/>
    <p:sldId id="260" r:id="rId7"/>
    <p:sldId id="261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94660"/>
  </p:normalViewPr>
  <p:slideViewPr>
    <p:cSldViewPr snapToGrid="0">
      <p:cViewPr varScale="1">
        <p:scale>
          <a:sx n="63" d="100"/>
          <a:sy n="63" d="100"/>
        </p:scale>
        <p:origin x="25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944" y="1878914"/>
            <a:ext cx="4888112" cy="3624419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4944" y="5613402"/>
            <a:ext cx="4888112" cy="19811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10" y="6195762"/>
            <a:ext cx="5829993" cy="117232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6419" y="1008599"/>
            <a:ext cx="5525174" cy="4642641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7379274"/>
            <a:ext cx="5830004" cy="985793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7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880534"/>
            <a:ext cx="5830004" cy="4950465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6073630"/>
            <a:ext cx="5830004" cy="2291438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94" y="1260405"/>
            <a:ext cx="5232798" cy="3943211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67863" y="5214491"/>
            <a:ext cx="4923168" cy="8591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6316263"/>
            <a:ext cx="5830004" cy="205263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3220" y="1282463"/>
            <a:ext cx="410166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7598" y="4506689"/>
            <a:ext cx="415231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0489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3089266"/>
            <a:ext cx="5830004" cy="3628206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6734484"/>
            <a:ext cx="5830004" cy="1647597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67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3999" y="880533"/>
            <a:ext cx="5830004" cy="23184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3998" y="3419135"/>
            <a:ext cx="1855674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3998" y="4251515"/>
            <a:ext cx="1855674" cy="411355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4469" y="3419135"/>
            <a:ext cx="1851481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98259" y="4251515"/>
            <a:ext cx="1858135" cy="411355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4981" y="3419135"/>
            <a:ext cx="1859022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84981" y="4251515"/>
            <a:ext cx="1859022" cy="411355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83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3999" y="882226"/>
            <a:ext cx="5830004" cy="23167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3999" y="6073629"/>
            <a:ext cx="1854230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3999" y="3419135"/>
            <a:ext cx="1854230" cy="2201333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3999" y="6906008"/>
            <a:ext cx="1854230" cy="145905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99052" y="6073629"/>
            <a:ext cx="1857278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98258" y="3419135"/>
            <a:ext cx="1858136" cy="2201333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98258" y="6906007"/>
            <a:ext cx="1858136" cy="145906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4981" y="6073629"/>
            <a:ext cx="1856633" cy="832378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84981" y="3419135"/>
            <a:ext cx="1859022" cy="2201333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84910" y="6906004"/>
            <a:ext cx="1859093" cy="145906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02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3999" y="3419137"/>
            <a:ext cx="5830004" cy="494593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70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880537"/>
            <a:ext cx="1436246" cy="7484532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3999" y="880537"/>
            <a:ext cx="4308032" cy="748453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58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3997" y="3419135"/>
            <a:ext cx="5829653" cy="494593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2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1196815"/>
            <a:ext cx="5822861" cy="3953183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998" y="5282996"/>
            <a:ext cx="5822861" cy="1976264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1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3999" y="893416"/>
            <a:ext cx="5830004" cy="23055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3997" y="3419135"/>
            <a:ext cx="2872140" cy="494593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3471862" y="3419135"/>
            <a:ext cx="2871788" cy="494593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9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3999" y="893416"/>
            <a:ext cx="5830004" cy="23055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809" y="3424804"/>
            <a:ext cx="2741330" cy="98221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3998" y="4407019"/>
            <a:ext cx="2872140" cy="395804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7988" y="3424804"/>
            <a:ext cx="2746015" cy="98221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3471863" y="4407019"/>
            <a:ext cx="2871788" cy="395804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08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2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06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880533"/>
            <a:ext cx="2213825" cy="2922475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2856410" y="880535"/>
            <a:ext cx="3487592" cy="748453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3803009"/>
            <a:ext cx="2213825" cy="456205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4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880533"/>
            <a:ext cx="3097214" cy="2922478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53203" y="880535"/>
            <a:ext cx="2254388" cy="7484533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009" y="3803011"/>
            <a:ext cx="3097203" cy="4562057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6858002" cy="990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999" y="893416"/>
            <a:ext cx="5830004" cy="23055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999" y="3419137"/>
            <a:ext cx="5830004" cy="4945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9290" y="849806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999" y="8498066"/>
            <a:ext cx="37534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14132" y="8498066"/>
            <a:ext cx="42987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3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261938"/>
            <a:ext cx="5830004" cy="570566"/>
          </a:xfrm>
        </p:spPr>
        <p:txBody>
          <a:bodyPr>
            <a:noAutofit/>
          </a:bodyPr>
          <a:lstStyle/>
          <a:p>
            <a:r>
              <a:rPr lang="en-GB" sz="4800" b="1" u="sng" dirty="0" smtClean="0"/>
              <a:t>devices</a:t>
            </a:r>
            <a:endParaRPr lang="en-GB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1162050"/>
            <a:ext cx="5829652" cy="81153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600" dirty="0" smtClean="0"/>
              <a:t>SIMILE / METAPHOR</a:t>
            </a:r>
          </a:p>
          <a:p>
            <a:pPr marL="0" indent="0" algn="ctr">
              <a:buNone/>
            </a:pPr>
            <a:r>
              <a:rPr lang="en-GB" sz="3600" dirty="0" smtClean="0"/>
              <a:t>REPETITION</a:t>
            </a:r>
          </a:p>
          <a:p>
            <a:pPr marL="0" indent="0" algn="ctr">
              <a:buNone/>
            </a:pPr>
            <a:r>
              <a:rPr lang="en-GB" sz="3600" dirty="0" smtClean="0"/>
              <a:t>RHETORICAL QUESTION</a:t>
            </a:r>
          </a:p>
          <a:p>
            <a:pPr marL="0" indent="0" algn="ctr">
              <a:buNone/>
            </a:pPr>
            <a:r>
              <a:rPr lang="en-GB" sz="3600" dirty="0" smtClean="0"/>
              <a:t>ALLITERATION / SIBILANCE</a:t>
            </a:r>
          </a:p>
          <a:p>
            <a:pPr marL="0" indent="0" algn="ctr">
              <a:buNone/>
            </a:pPr>
            <a:r>
              <a:rPr lang="en-GB" sz="3600" dirty="0" smtClean="0"/>
              <a:t>FACTS / OPINIONS</a:t>
            </a:r>
          </a:p>
          <a:p>
            <a:pPr marL="0" indent="0" algn="ctr">
              <a:buNone/>
            </a:pPr>
            <a:r>
              <a:rPr lang="en-GB" sz="3600" dirty="0" smtClean="0"/>
              <a:t>OXYMORON</a:t>
            </a:r>
          </a:p>
          <a:p>
            <a:pPr marL="0" indent="0" algn="ctr">
              <a:buNone/>
            </a:pPr>
            <a:r>
              <a:rPr lang="en-GB" sz="3600" dirty="0" smtClean="0"/>
              <a:t>JUXTAPOSITION</a:t>
            </a:r>
          </a:p>
          <a:p>
            <a:pPr marL="0" indent="0" algn="ctr">
              <a:buNone/>
            </a:pPr>
            <a:r>
              <a:rPr lang="en-GB" sz="3600" dirty="0" smtClean="0"/>
              <a:t>ANECDOTES</a:t>
            </a:r>
          </a:p>
          <a:p>
            <a:pPr marL="0" indent="0" algn="ctr">
              <a:buNone/>
            </a:pPr>
            <a:r>
              <a:rPr lang="en-GB" sz="3600" dirty="0" smtClean="0"/>
              <a:t>IMAGERY</a:t>
            </a:r>
          </a:p>
          <a:p>
            <a:pPr marL="0" indent="0" algn="ctr">
              <a:buNone/>
            </a:pPr>
            <a:r>
              <a:rPr lang="en-GB" sz="3600" dirty="0" smtClean="0"/>
              <a:t>PERSONIFICATION</a:t>
            </a:r>
          </a:p>
          <a:p>
            <a:pPr marL="0" indent="0" algn="ctr">
              <a:buNone/>
            </a:pPr>
            <a:r>
              <a:rPr lang="en-GB" sz="3600" dirty="0" smtClean="0"/>
              <a:t>HYPERBOLE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509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261938"/>
            <a:ext cx="5830004" cy="570566"/>
          </a:xfrm>
        </p:spPr>
        <p:txBody>
          <a:bodyPr>
            <a:noAutofit/>
          </a:bodyPr>
          <a:lstStyle/>
          <a:p>
            <a:r>
              <a:rPr lang="en-GB" sz="4800" b="1" u="sng" dirty="0" smtClean="0"/>
              <a:t>WORD TYPES</a:t>
            </a:r>
            <a:endParaRPr lang="en-GB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1162050"/>
            <a:ext cx="5829652" cy="81153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800" dirty="0" smtClean="0"/>
              <a:t>NOUN</a:t>
            </a:r>
          </a:p>
          <a:p>
            <a:pPr marL="0" indent="0" algn="ctr">
              <a:buNone/>
            </a:pPr>
            <a:r>
              <a:rPr lang="en-GB" sz="4800" dirty="0" smtClean="0"/>
              <a:t>ABSTRACT NOUN</a:t>
            </a:r>
          </a:p>
          <a:p>
            <a:pPr marL="0" indent="0" algn="ctr">
              <a:buNone/>
            </a:pPr>
            <a:r>
              <a:rPr lang="en-GB" sz="4800" dirty="0" smtClean="0"/>
              <a:t>PRONOUN</a:t>
            </a:r>
          </a:p>
          <a:p>
            <a:pPr marL="0" indent="0" algn="ctr">
              <a:buNone/>
            </a:pPr>
            <a:r>
              <a:rPr lang="en-GB" sz="4800" dirty="0" smtClean="0"/>
              <a:t>VERB</a:t>
            </a:r>
          </a:p>
          <a:p>
            <a:pPr marL="0" indent="0" algn="ctr">
              <a:buNone/>
            </a:pPr>
            <a:r>
              <a:rPr lang="en-GB" sz="4800" dirty="0" smtClean="0"/>
              <a:t>ADVERB</a:t>
            </a:r>
          </a:p>
          <a:p>
            <a:pPr marL="0" indent="0" algn="ctr">
              <a:buNone/>
            </a:pPr>
            <a:r>
              <a:rPr lang="en-GB" sz="4800" dirty="0" smtClean="0"/>
              <a:t>ADJECTIVE</a:t>
            </a:r>
          </a:p>
          <a:p>
            <a:pPr marL="0" indent="0" algn="ctr">
              <a:buNone/>
            </a:pPr>
            <a:r>
              <a:rPr lang="en-GB" sz="4800" dirty="0" smtClean="0"/>
              <a:t>PREPOSITION</a:t>
            </a:r>
          </a:p>
          <a:p>
            <a:pPr marL="0" indent="0" algn="ctr">
              <a:buNone/>
            </a:pPr>
            <a:r>
              <a:rPr lang="en-GB" sz="4800" dirty="0" smtClean="0"/>
              <a:t>SUPERLATIVE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0296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261938"/>
            <a:ext cx="5830004" cy="570566"/>
          </a:xfrm>
        </p:spPr>
        <p:txBody>
          <a:bodyPr>
            <a:noAutofit/>
          </a:bodyPr>
          <a:lstStyle/>
          <a:p>
            <a:r>
              <a:rPr lang="en-GB" sz="4800" b="1" u="sng" dirty="0" smtClean="0"/>
              <a:t>structure</a:t>
            </a:r>
            <a:endParaRPr lang="en-GB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7175" y="832504"/>
            <a:ext cx="6343650" cy="81153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dirty="0" smtClean="0"/>
              <a:t>Minor sentence</a:t>
            </a:r>
          </a:p>
          <a:p>
            <a:pPr marL="0" indent="0" algn="ctr">
              <a:buNone/>
            </a:pPr>
            <a:r>
              <a:rPr lang="en-GB" sz="4400" dirty="0" smtClean="0"/>
              <a:t>Exclamatory sentence</a:t>
            </a:r>
          </a:p>
          <a:p>
            <a:pPr marL="0" indent="0" algn="ctr">
              <a:buNone/>
            </a:pPr>
            <a:r>
              <a:rPr lang="en-GB" sz="4400" dirty="0" smtClean="0"/>
              <a:t>Interrogative sentence</a:t>
            </a:r>
          </a:p>
          <a:p>
            <a:pPr marL="0" indent="0" algn="ctr">
              <a:buNone/>
            </a:pPr>
            <a:r>
              <a:rPr lang="en-GB" sz="4400" dirty="0" smtClean="0"/>
              <a:t>Imperative sentence</a:t>
            </a:r>
          </a:p>
          <a:p>
            <a:pPr marL="0" indent="0" algn="ctr">
              <a:buNone/>
            </a:pPr>
            <a:r>
              <a:rPr lang="en-GB" sz="4400" dirty="0" smtClean="0"/>
              <a:t>List</a:t>
            </a:r>
          </a:p>
          <a:p>
            <a:pPr marL="0" indent="0" algn="ctr">
              <a:buNone/>
            </a:pPr>
            <a:r>
              <a:rPr lang="en-GB" sz="4400" dirty="0" smtClean="0"/>
              <a:t>Exposition</a:t>
            </a:r>
          </a:p>
          <a:p>
            <a:pPr marL="0" indent="0" algn="ctr">
              <a:buNone/>
            </a:pPr>
            <a:r>
              <a:rPr lang="en-GB" sz="4400" dirty="0" smtClean="0"/>
              <a:t>Climax</a:t>
            </a:r>
          </a:p>
          <a:p>
            <a:pPr marL="0" indent="0" algn="ctr">
              <a:buNone/>
            </a:pPr>
            <a:r>
              <a:rPr lang="en-GB" sz="4400" dirty="0" err="1" smtClean="0"/>
              <a:t>Cliffhanger</a:t>
            </a:r>
            <a:endParaRPr lang="en-GB" sz="4400" dirty="0" smtClean="0"/>
          </a:p>
          <a:p>
            <a:pPr marL="0" indent="0" algn="ctr">
              <a:buNone/>
            </a:pPr>
            <a:r>
              <a:rPr lang="en-GB" sz="4400" dirty="0" smtClean="0"/>
              <a:t>Resolution</a:t>
            </a:r>
          </a:p>
          <a:p>
            <a:pPr marL="0" indent="0" algn="ctr">
              <a:buNone/>
            </a:pPr>
            <a:r>
              <a:rPr lang="en-GB" sz="4400" dirty="0" smtClean="0"/>
              <a:t>perspective</a:t>
            </a:r>
          </a:p>
        </p:txBody>
      </p:sp>
    </p:spTree>
    <p:extLst>
      <p:ext uri="{BB962C8B-B14F-4D97-AF65-F5344CB8AC3E}">
        <p14:creationId xmlns:p14="http://schemas.microsoft.com/office/powerpoint/2010/main" val="99351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2318"/>
            <a:ext cx="6858000" cy="492107"/>
          </a:xfrm>
        </p:spPr>
        <p:txBody>
          <a:bodyPr>
            <a:noAutofit/>
          </a:bodyPr>
          <a:lstStyle/>
          <a:p>
            <a:r>
              <a:rPr lang="en-GB" sz="4800" b="1" u="sng" dirty="0" smtClean="0"/>
              <a:t>The writer</a:t>
            </a:r>
            <a:endParaRPr lang="en-GB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597" y="834425"/>
            <a:ext cx="5396806" cy="8576275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Explores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Conveys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Reveals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Implies / Suggests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Questions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Advocates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EMPHASISES / Highlights</a:t>
            </a:r>
            <a:endParaRPr lang="en-GB" sz="3600" dirty="0">
              <a:solidFill>
                <a:schemeClr val="tx1"/>
              </a:solidFill>
            </a:endParaRPr>
          </a:p>
          <a:p>
            <a:r>
              <a:rPr lang="en-GB" sz="3600" dirty="0" smtClean="0">
                <a:solidFill>
                  <a:schemeClr val="tx1"/>
                </a:solidFill>
              </a:rPr>
              <a:t>FOCUSES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CRITICISES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IDENTIFIES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SUPPORTS/REJECTS</a:t>
            </a:r>
          </a:p>
        </p:txBody>
      </p:sp>
    </p:spTree>
    <p:extLst>
      <p:ext uri="{BB962C8B-B14F-4D97-AF65-F5344CB8AC3E}">
        <p14:creationId xmlns:p14="http://schemas.microsoft.com/office/powerpoint/2010/main" val="35720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323268"/>
            <a:ext cx="6686550" cy="492107"/>
          </a:xfrm>
        </p:spPr>
        <p:txBody>
          <a:bodyPr>
            <a:noAutofit/>
          </a:bodyPr>
          <a:lstStyle/>
          <a:p>
            <a:r>
              <a:rPr lang="en-GB" sz="5400" b="1" u="sng" dirty="0" smtClean="0"/>
              <a:t>In comparison</a:t>
            </a:r>
            <a:endParaRPr lang="en-GB" sz="54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669" y="948725"/>
            <a:ext cx="4888112" cy="8385776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Similarly</a:t>
            </a:r>
          </a:p>
          <a:p>
            <a:r>
              <a:rPr lang="en-GB" sz="3600" dirty="0">
                <a:solidFill>
                  <a:schemeClr val="tx1"/>
                </a:solidFill>
              </a:rPr>
              <a:t>Equally</a:t>
            </a:r>
          </a:p>
          <a:p>
            <a:r>
              <a:rPr lang="en-GB" sz="3600" dirty="0">
                <a:solidFill>
                  <a:schemeClr val="tx1"/>
                </a:solidFill>
              </a:rPr>
              <a:t>Likewise</a:t>
            </a:r>
          </a:p>
          <a:p>
            <a:r>
              <a:rPr lang="en-GB" sz="3600" dirty="0">
                <a:solidFill>
                  <a:schemeClr val="tx1"/>
                </a:solidFill>
              </a:rPr>
              <a:t>By way of contrast</a:t>
            </a:r>
          </a:p>
          <a:p>
            <a:r>
              <a:rPr lang="en-GB" sz="3600" dirty="0">
                <a:solidFill>
                  <a:schemeClr val="tx1"/>
                </a:solidFill>
              </a:rPr>
              <a:t>Alternatively</a:t>
            </a:r>
          </a:p>
          <a:p>
            <a:r>
              <a:rPr lang="en-GB" sz="3600" dirty="0">
                <a:solidFill>
                  <a:schemeClr val="tx1"/>
                </a:solidFill>
              </a:rPr>
              <a:t>Meanwhile</a:t>
            </a:r>
          </a:p>
          <a:p>
            <a:r>
              <a:rPr lang="en-GB" sz="3600" dirty="0">
                <a:solidFill>
                  <a:schemeClr val="tx1"/>
                </a:solidFill>
              </a:rPr>
              <a:t>However</a:t>
            </a:r>
          </a:p>
          <a:p>
            <a:r>
              <a:rPr lang="en-GB" sz="3600" dirty="0">
                <a:solidFill>
                  <a:schemeClr val="tx1"/>
                </a:solidFill>
              </a:rPr>
              <a:t>On the other hand</a:t>
            </a:r>
          </a:p>
          <a:p>
            <a:r>
              <a:rPr lang="en-GB" sz="3600" dirty="0">
                <a:solidFill>
                  <a:schemeClr val="tx1"/>
                </a:solidFill>
              </a:rPr>
              <a:t>Alternatively</a:t>
            </a:r>
          </a:p>
          <a:p>
            <a:r>
              <a:rPr lang="en-GB" sz="3600" dirty="0">
                <a:solidFill>
                  <a:schemeClr val="tx1"/>
                </a:solidFill>
              </a:rPr>
              <a:t>Yet</a:t>
            </a:r>
          </a:p>
          <a:p>
            <a:r>
              <a:rPr lang="en-GB" sz="3600" dirty="0">
                <a:solidFill>
                  <a:schemeClr val="tx1"/>
                </a:solidFill>
              </a:rPr>
              <a:t>whereas</a:t>
            </a:r>
          </a:p>
        </p:txBody>
      </p:sp>
    </p:spTree>
    <p:extLst>
      <p:ext uri="{BB962C8B-B14F-4D97-AF65-F5344CB8AC3E}">
        <p14:creationId xmlns:p14="http://schemas.microsoft.com/office/powerpoint/2010/main" val="85445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51" y="570918"/>
            <a:ext cx="6648449" cy="492107"/>
          </a:xfrm>
        </p:spPr>
        <p:txBody>
          <a:bodyPr>
            <a:noAutofit/>
          </a:bodyPr>
          <a:lstStyle/>
          <a:p>
            <a:r>
              <a:rPr lang="en-GB" sz="5400" b="1" u="sng" dirty="0" smtClean="0"/>
              <a:t>Sentence starters</a:t>
            </a:r>
            <a:endParaRPr lang="en-GB" sz="54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552" y="1421200"/>
            <a:ext cx="6648448" cy="8385775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Firstly/Secondly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Finally / In conclusion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Notably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Arguably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Evidently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Undoubtedly / Clearly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In addition / Furthermore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Apparently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One might consider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333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261938"/>
            <a:ext cx="5830004" cy="570566"/>
          </a:xfrm>
        </p:spPr>
        <p:txBody>
          <a:bodyPr>
            <a:noAutofit/>
          </a:bodyPr>
          <a:lstStyle/>
          <a:p>
            <a:r>
              <a:rPr lang="en-GB" sz="4800" b="1" u="sng" dirty="0" smtClean="0"/>
              <a:t>Effects caused</a:t>
            </a:r>
            <a:endParaRPr lang="en-GB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33338"/>
            <a:ext cx="5829652" cy="92440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GB" sz="3600" dirty="0" smtClean="0"/>
          </a:p>
          <a:p>
            <a:pPr marL="0" indent="0" algn="ctr">
              <a:buNone/>
            </a:pPr>
            <a:r>
              <a:rPr lang="en-GB" sz="3600" dirty="0" smtClean="0"/>
              <a:t>Sympathy</a:t>
            </a:r>
          </a:p>
          <a:p>
            <a:pPr marL="0" indent="0" algn="ctr">
              <a:buNone/>
            </a:pPr>
            <a:r>
              <a:rPr lang="en-GB" sz="3600" dirty="0" smtClean="0"/>
              <a:t>Fear/threat</a:t>
            </a:r>
          </a:p>
          <a:p>
            <a:pPr marL="0" indent="0" algn="ctr">
              <a:buNone/>
            </a:pPr>
            <a:r>
              <a:rPr lang="en-GB" sz="3600" dirty="0" smtClean="0"/>
              <a:t>Anxiety</a:t>
            </a:r>
          </a:p>
          <a:p>
            <a:pPr marL="0" indent="0" algn="ctr">
              <a:buNone/>
            </a:pPr>
            <a:r>
              <a:rPr lang="en-GB" sz="3600" dirty="0" smtClean="0"/>
              <a:t>Foreshadowing</a:t>
            </a:r>
          </a:p>
          <a:p>
            <a:pPr marL="0" indent="0" algn="ctr">
              <a:buNone/>
            </a:pPr>
            <a:r>
              <a:rPr lang="en-GB" sz="3600" dirty="0" smtClean="0"/>
              <a:t>INTRIGUE</a:t>
            </a:r>
          </a:p>
          <a:p>
            <a:pPr marL="0" indent="0" algn="ctr">
              <a:buNone/>
            </a:pPr>
            <a:r>
              <a:rPr lang="en-GB" sz="3600" dirty="0" smtClean="0"/>
              <a:t>DISGUST</a:t>
            </a:r>
          </a:p>
          <a:p>
            <a:pPr marL="0" indent="0" algn="ctr">
              <a:buNone/>
            </a:pPr>
            <a:r>
              <a:rPr lang="en-GB" sz="3600" dirty="0" smtClean="0"/>
              <a:t>TURMOIL</a:t>
            </a:r>
          </a:p>
          <a:p>
            <a:pPr marL="0" indent="0" algn="ctr">
              <a:buNone/>
            </a:pPr>
            <a:r>
              <a:rPr lang="en-GB" sz="3600" dirty="0" smtClean="0"/>
              <a:t>REGRET</a:t>
            </a:r>
          </a:p>
          <a:p>
            <a:pPr marL="0" indent="0" algn="ctr">
              <a:buNone/>
            </a:pPr>
            <a:r>
              <a:rPr lang="en-GB" sz="3600" dirty="0" smtClean="0"/>
              <a:t>CONFUSION/doubt</a:t>
            </a:r>
          </a:p>
          <a:p>
            <a:pPr marL="0" indent="0" algn="ctr">
              <a:buNone/>
            </a:pPr>
            <a:r>
              <a:rPr lang="en-GB" sz="3600" dirty="0" smtClean="0"/>
              <a:t>OUTRAGE/SHOCK</a:t>
            </a:r>
          </a:p>
          <a:p>
            <a:pPr marL="0" indent="0" algn="ctr">
              <a:buNone/>
            </a:pPr>
            <a:r>
              <a:rPr lang="en-GB" sz="3600" dirty="0" smtClean="0"/>
              <a:t>MELANCHOLY</a:t>
            </a:r>
          </a:p>
          <a:p>
            <a:pPr marL="0" indent="0" algn="ctr">
              <a:buNone/>
            </a:pPr>
            <a:r>
              <a:rPr lang="en-GB" sz="3600" dirty="0" smtClean="0"/>
              <a:t>Nostalgia</a:t>
            </a:r>
            <a:endParaRPr lang="en-GB" sz="3200" dirty="0" smtClean="0"/>
          </a:p>
          <a:p>
            <a:pPr marL="0" indent="0" algn="ctr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6544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52</TotalTime>
  <Words>116</Words>
  <Application>Microsoft Office PowerPoint</Application>
  <PresentationFormat>A4 Paper (210x297 mm)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Droplet</vt:lpstr>
      <vt:lpstr>devices</vt:lpstr>
      <vt:lpstr>WORD TYPES</vt:lpstr>
      <vt:lpstr>structure</vt:lpstr>
      <vt:lpstr>The writer</vt:lpstr>
      <vt:lpstr>In comparison</vt:lpstr>
      <vt:lpstr>Sentence starters</vt:lpstr>
      <vt:lpstr>Effects caused</vt:lpstr>
    </vt:vector>
  </TitlesOfParts>
  <Company>Aylesford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writer shows…..</dc:title>
  <dc:creator>Michelle Johnston</dc:creator>
  <cp:lastModifiedBy>Michelle Johnston</cp:lastModifiedBy>
  <cp:revision>12</cp:revision>
  <dcterms:created xsi:type="dcterms:W3CDTF">2019-09-20T11:49:19Z</dcterms:created>
  <dcterms:modified xsi:type="dcterms:W3CDTF">2020-09-30T08:12:35Z</dcterms:modified>
</cp:coreProperties>
</file>