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7" r:id="rId2"/>
    <p:sldId id="272" r:id="rId3"/>
    <p:sldId id="274" r:id="rId4"/>
    <p:sldId id="273" r:id="rId5"/>
    <p:sldId id="275" r:id="rId6"/>
    <p:sldId id="276" r:id="rId7"/>
    <p:sldId id="302" r:id="rId8"/>
    <p:sldId id="305" r:id="rId9"/>
    <p:sldId id="301" r:id="rId10"/>
    <p:sldId id="278" r:id="rId11"/>
    <p:sldId id="281" r:id="rId12"/>
    <p:sldId id="280" r:id="rId13"/>
    <p:sldId id="282" r:id="rId14"/>
    <p:sldId id="331" r:id="rId15"/>
    <p:sldId id="283" r:id="rId16"/>
    <p:sldId id="318" r:id="rId17"/>
    <p:sldId id="284" r:id="rId18"/>
    <p:sldId id="264" r:id="rId19"/>
    <p:sldId id="293" r:id="rId20"/>
    <p:sldId id="294" r:id="rId21"/>
    <p:sldId id="295" r:id="rId22"/>
    <p:sldId id="31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85FF"/>
    <a:srgbClr val="FFD757"/>
    <a:srgbClr val="FFE285"/>
    <a:srgbClr val="FFE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900" y="-14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72412-5682-4DB6-8DA1-DE5533042BFC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E6FC7-794D-4F8B-828E-2519C7073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41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25F10D-BE18-4EDA-8840-B913B063E70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450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34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3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5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8" name="Rectangle 7"/>
          <p:cNvSpPr/>
          <p:nvPr userDrawn="1"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5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6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 userDrawn="1"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 userDrawn="1"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6407494" y="1438703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438703"/>
            <a:ext cx="1384209" cy="761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 userDrawn="1"/>
        </p:nvSpPr>
        <p:spPr>
          <a:xfrm>
            <a:off x="685800" y="5483321"/>
            <a:ext cx="81915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L/O:  </a:t>
            </a:r>
            <a:endParaRPr lang="en-GB" b="1" i="1" u="sng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80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13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</p:spTree>
    <p:extLst>
      <p:ext uri="{BB962C8B-B14F-4D97-AF65-F5344CB8AC3E}">
        <p14:creationId xmlns:p14="http://schemas.microsoft.com/office/powerpoint/2010/main" val="67288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21969" y="1310185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310185"/>
            <a:ext cx="9020533" cy="23170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0" y="81426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79515" y="3707360"/>
            <a:ext cx="4847328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-106011" y="3707360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51317530-D4FE-4926-B250-B1C651F2291E}"/>
              </a:ext>
            </a:extLst>
          </p:cNvPr>
          <p:cNvSpPr/>
          <p:nvPr userDrawn="1"/>
        </p:nvSpPr>
        <p:spPr>
          <a:xfrm>
            <a:off x="5076967" y="3707360"/>
            <a:ext cx="3983331" cy="302513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 userDrawn="1"/>
        </p:nvSpPr>
        <p:spPr>
          <a:xfrm>
            <a:off x="5184284" y="3707360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3659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 userDrawn="1"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 userDrawn="1"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 userDrawn="1"/>
        </p:nvSpPr>
        <p:spPr>
          <a:xfrm>
            <a:off x="2851425" y="4995081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61734" y="3209499"/>
            <a:ext cx="9020533" cy="1635455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 userDrawn="1"/>
        </p:nvSpPr>
        <p:spPr>
          <a:xfrm>
            <a:off x="72717" y="4995081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2404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47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10537" y="6342704"/>
            <a:ext cx="2057400" cy="365125"/>
          </a:xfrm>
          <a:prstGeom prst="rect">
            <a:avLst/>
          </a:prstGeom>
        </p:spPr>
        <p:txBody>
          <a:bodyPr/>
          <a:lstStyle/>
          <a:p>
            <a:fld id="{C42B7733-BCB8-4C86-9FBF-C42F8A31F024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7F5114-679F-46AC-93F8-91499B02B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6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8848" y="1"/>
            <a:ext cx="1815152" cy="64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9"/>
            <a:ext cx="3166281" cy="64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 userDrawn="1"/>
        </p:nvSpPr>
        <p:spPr>
          <a:xfrm>
            <a:off x="3166281" y="0"/>
            <a:ext cx="4162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Rectangle 5"/>
          <p:cNvSpPr/>
          <p:nvPr userDrawn="1"/>
        </p:nvSpPr>
        <p:spPr>
          <a:xfrm>
            <a:off x="892872" y="463034"/>
            <a:ext cx="1300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429597C4-11E3-438A-B0B0-0DF14A56E54C}" type="datetime1">
              <a:rPr lang="en-GB" smtClean="0"/>
              <a:pPr/>
              <a:t>23/09/2020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88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audio" Target="../media/audio1.wav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11" Type="http://schemas.openxmlformats.org/officeDocument/2006/relationships/image" Target="../media/image17.jpeg"/><Relationship Id="rId5" Type="http://schemas.openxmlformats.org/officeDocument/2006/relationships/image" Target="../media/image22.png"/><Relationship Id="rId10" Type="http://schemas.openxmlformats.org/officeDocument/2006/relationships/image" Target="../media/image16.jpe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3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3357561"/>
          </a:xfrm>
        </p:spPr>
        <p:txBody>
          <a:bodyPr/>
          <a:lstStyle/>
          <a:p>
            <a:pPr algn="ctr"/>
            <a:r>
              <a:rPr lang="en-GB" dirty="0" smtClean="0"/>
              <a:t>VERTICAL, HORIZONTAL AND PARALLEL LINES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26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609850"/>
            <a:ext cx="7886700" cy="990600"/>
          </a:xfrm>
        </p:spPr>
        <p:txBody>
          <a:bodyPr/>
          <a:lstStyle/>
          <a:p>
            <a:pPr algn="ctr"/>
            <a:r>
              <a:rPr lang="en-GB" dirty="0"/>
              <a:t>COORDINATES ON LINES</a:t>
            </a:r>
          </a:p>
        </p:txBody>
      </p:sp>
    </p:spTree>
    <p:extLst>
      <p:ext uri="{BB962C8B-B14F-4D97-AF65-F5344CB8AC3E}">
        <p14:creationId xmlns:p14="http://schemas.microsoft.com/office/powerpoint/2010/main" val="388451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 Box 5"/>
              <p:cNvSpPr txBox="1">
                <a:spLocks noChangeArrowheads="1"/>
              </p:cNvSpPr>
              <p:nvPr/>
            </p:nvSpPr>
            <p:spPr bwMode="auto">
              <a:xfrm>
                <a:off x="514350" y="916780"/>
                <a:ext cx="8039100" cy="5416868"/>
              </a:xfrm>
              <a:prstGeom prst="rect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How do you know if a coordinate point is on a line?</a:t>
                </a:r>
              </a:p>
              <a:p>
                <a:pPr marL="342900" indent="-3429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Use must use substitution to solve</a:t>
                </a:r>
              </a:p>
              <a:p>
                <a:pPr marL="342900" indent="-3429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You can work out the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/>
                      </a:rPr>
                      <m:t>𝑥</m:t>
                    </m:r>
                    <m:r>
                      <a:rPr lang="en-GB" sz="240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coordinate from the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/>
                      </a:rPr>
                      <m:t>𝑦</m:t>
                    </m:r>
                  </m:oMath>
                </a14:m>
                <a:endParaRPr lang="en-US" sz="2400" dirty="0" smtClean="0"/>
              </a:p>
              <a:p>
                <a:pPr marL="342900" indent="-342900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Alternatively, you </a:t>
                </a:r>
                <a:r>
                  <a:rPr lang="en-US" sz="2400" dirty="0"/>
                  <a:t>can work out the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/>
                      </a:rPr>
                      <m:t>𝑦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US" sz="2400" dirty="0" smtClean="0"/>
                  <a:t>coordinate </a:t>
                </a:r>
                <a:r>
                  <a:rPr lang="en-US" sz="2400" dirty="0"/>
                  <a:t>from the </a:t>
                </a:r>
                <a14:m>
                  <m:oMath xmlns:m="http://schemas.openxmlformats.org/officeDocument/2006/math">
                    <m:r>
                      <a:rPr lang="en-GB" sz="2400" i="1" dirty="0">
                        <a:latin typeface="Cambria Math"/>
                      </a:rPr>
                      <m:t>𝑥</m:t>
                    </m:r>
                  </m:oMath>
                </a14:m>
                <a:endParaRPr lang="en-GB" sz="2400" dirty="0"/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/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EXAMPLE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Coordinates are written (x , y)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Given the equation y = 2x + 2. 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Is (1, 3) a coordinate on the line.</a:t>
                </a:r>
                <a:endParaRPr lang="en-US" sz="2400" dirty="0"/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 smtClean="0"/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Use the information and substitute into the equation. 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Does 3 = (2 x 1) + 2 ?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dirty="0"/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dirty="0" smtClean="0"/>
                  <a:t>If it does not, then this coordinate point is NOT on the line</a:t>
                </a:r>
              </a:p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000" dirty="0" smtClean="0"/>
              </a:p>
            </p:txBody>
          </p:sp>
        </mc:Choice>
        <mc:Fallback xmlns="">
          <p:sp>
            <p:nvSpPr>
              <p:cNvPr id="128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4350" y="916780"/>
                <a:ext cx="8039100" cy="5416868"/>
              </a:xfrm>
              <a:prstGeom prst="rect">
                <a:avLst/>
              </a:prstGeom>
              <a:blipFill rotWithShape="1">
                <a:blip r:embed="rId2"/>
                <a:stretch>
                  <a:fillRect l="-1060" t="-786"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366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</a:t>
            </a:r>
            <a:r>
              <a:rPr lang="en-GB" dirty="0" smtClean="0"/>
              <a:t>work out </a:t>
            </a:r>
            <a:r>
              <a:rPr lang="en-GB" smtClean="0"/>
              <a:t>whether </a:t>
            </a:r>
            <a:r>
              <a:rPr lang="en-US" smtClean="0"/>
              <a:t>coordinate </a:t>
            </a:r>
            <a:r>
              <a:rPr lang="en-US" dirty="0"/>
              <a:t>point is on a line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3"/>
              <p:cNvSpPr>
                <a:spLocks noChangeArrowheads="1"/>
              </p:cNvSpPr>
              <p:nvPr/>
            </p:nvSpPr>
            <p:spPr bwMode="auto">
              <a:xfrm>
                <a:off x="251148" y="1737622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2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 + 1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AutoShap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1737622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4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AutoShape 4"/>
              <p:cNvSpPr>
                <a:spLocks noChangeArrowheads="1"/>
              </p:cNvSpPr>
              <p:nvPr/>
            </p:nvSpPr>
            <p:spPr bwMode="auto">
              <a:xfrm>
                <a:off x="251148" y="2623171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4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 + 3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AutoShap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2623171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5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AutoShape 5"/>
              <p:cNvSpPr>
                <a:spLocks noChangeArrowheads="1"/>
              </p:cNvSpPr>
              <p:nvPr/>
            </p:nvSpPr>
            <p:spPr bwMode="auto">
              <a:xfrm>
                <a:off x="251148" y="3508720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3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AutoShap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3508720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6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AutoShape 6"/>
              <p:cNvSpPr>
                <a:spLocks noChangeArrowheads="1"/>
              </p:cNvSpPr>
              <p:nvPr/>
            </p:nvSpPr>
            <p:spPr bwMode="auto">
              <a:xfrm>
                <a:off x="251148" y="4394269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2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 − 4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AutoShap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4394269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7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AutoShape 7"/>
              <p:cNvSpPr>
                <a:spLocks noChangeArrowheads="1"/>
              </p:cNvSpPr>
              <p:nvPr/>
            </p:nvSpPr>
            <p:spPr bwMode="auto">
              <a:xfrm>
                <a:off x="251148" y="5279818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6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 − 1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AutoShap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5279818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8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AutoShape 8"/>
              <p:cNvSpPr>
                <a:spLocks noChangeArrowheads="1"/>
              </p:cNvSpPr>
              <p:nvPr/>
            </p:nvSpPr>
            <p:spPr bwMode="auto">
              <a:xfrm>
                <a:off x="251148" y="6165368"/>
                <a:ext cx="2700114" cy="576000"/>
              </a:xfrm>
              <a:prstGeom prst="bevel">
                <a:avLst>
                  <a:gd name="adj" fmla="val 12500"/>
                </a:avLst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lIns="91425" tIns="45713" rIns="91425" bIns="45713" anchor="ctr"/>
              <a:lstStyle/>
              <a:p>
                <a:pPr algn="ctr" defTabSz="914098" fontAlgn="base">
                  <a:spcBef>
                    <a:spcPct val="0"/>
                  </a:spcBef>
                  <a:spcAft>
                    <a:spcPct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𝑦</m:t>
                      </m:r>
                      <m:r>
                        <a:rPr lang="en-GB" sz="2400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= 3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2400" i="1" dirty="0">
                          <a:solidFill>
                            <a:schemeClr val="tx1"/>
                          </a:solidFill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AutoShap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148" y="6165368"/>
                <a:ext cx="2700114" cy="576000"/>
              </a:xfrm>
              <a:prstGeom prst="bevel">
                <a:avLst>
                  <a:gd name="adj" fmla="val 12500"/>
                </a:avLst>
              </a:prstGeom>
              <a:blipFill rotWithShape="1">
                <a:blip r:embed="rId9"/>
                <a:stretch>
                  <a:fillRect/>
                </a:stretch>
              </a:blipFill>
              <a:ln>
                <a:headEnd/>
                <a:tailEnd/>
              </a:ln>
              <a:ex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9"/>
          <p:cNvSpPr>
            <a:spLocks noChangeArrowheads="1"/>
          </p:cNvSpPr>
          <p:nvPr/>
        </p:nvSpPr>
        <p:spPr bwMode="auto">
          <a:xfrm>
            <a:off x="6597923" y="1835619"/>
            <a:ext cx="1981274" cy="85501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( 5 , 23 )</a:t>
            </a:r>
            <a:endParaRPr lang="en-US" sz="2400" b="1"/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4436939" y="2466279"/>
            <a:ext cx="1981274" cy="85501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( 4 , 4 )</a:t>
            </a:r>
            <a:endParaRPr lang="en-US" sz="2400" b="1"/>
          </a:p>
        </p:txBody>
      </p:sp>
      <p:sp>
        <p:nvSpPr>
          <p:cNvPr id="15" name="Oval 11"/>
          <p:cNvSpPr>
            <a:spLocks noChangeArrowheads="1"/>
          </p:cNvSpPr>
          <p:nvPr/>
        </p:nvSpPr>
        <p:spPr bwMode="auto">
          <a:xfrm>
            <a:off x="6776517" y="3050057"/>
            <a:ext cx="1981274" cy="855018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( 3 , 11 )</a:t>
            </a:r>
            <a:endParaRPr lang="en-US" sz="2400" b="1"/>
          </a:p>
        </p:txBody>
      </p:sp>
      <p:sp>
        <p:nvSpPr>
          <p:cNvPr id="16" name="Oval 12"/>
          <p:cNvSpPr>
            <a:spLocks noChangeArrowheads="1"/>
          </p:cNvSpPr>
          <p:nvPr/>
        </p:nvSpPr>
        <p:spPr bwMode="auto">
          <a:xfrm>
            <a:off x="4707062" y="4445322"/>
            <a:ext cx="1981274" cy="856134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( 3 , 7 )</a:t>
            </a:r>
            <a:endParaRPr lang="en-US" sz="2400" b="1"/>
          </a:p>
        </p:txBody>
      </p:sp>
      <p:sp>
        <p:nvSpPr>
          <p:cNvPr id="17" name="Oval 13"/>
          <p:cNvSpPr>
            <a:spLocks noChangeArrowheads="1"/>
          </p:cNvSpPr>
          <p:nvPr/>
        </p:nvSpPr>
        <p:spPr bwMode="auto">
          <a:xfrm>
            <a:off x="6958460" y="4761210"/>
            <a:ext cx="1981275" cy="856133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( 2 , 6 )</a:t>
            </a:r>
            <a:endParaRPr lang="en-US" sz="2400" b="1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5158011" y="5885234"/>
            <a:ext cx="1981274" cy="856134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2400" b="1"/>
              <a:t>( 1 , 5 )</a:t>
            </a:r>
            <a:endParaRPr lang="en-US" sz="2400" b="1"/>
          </a:p>
        </p:txBody>
      </p:sp>
      <p:sp>
        <p:nvSpPr>
          <p:cNvPr id="21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0" y="1268414"/>
            <a:ext cx="8939735" cy="5589587"/>
          </a:xfrm>
        </p:spPr>
        <p:txBody>
          <a:bodyPr/>
          <a:lstStyle/>
          <a:p>
            <a:r>
              <a:rPr lang="en-GB" dirty="0" smtClean="0"/>
              <a:t>            Task</a:t>
            </a:r>
            <a:r>
              <a:rPr lang="en-GB" b="0" u="none" dirty="0" smtClean="0"/>
              <a:t> – Match coordinates </a:t>
            </a:r>
            <a:endParaRPr lang="en-GB" dirty="0"/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58" y="6268922"/>
            <a:ext cx="199448" cy="36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033" y="5379404"/>
            <a:ext cx="180301" cy="37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0" y="3610860"/>
            <a:ext cx="199448" cy="36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0" y="1809132"/>
            <a:ext cx="199448" cy="36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8" y="2681168"/>
            <a:ext cx="199448" cy="368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1056" y="4496580"/>
            <a:ext cx="180301" cy="37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49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2 -0.01135 L -0.23333 -0.43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28" y="-2099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65 -0.0294 L -0.44792 0.108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163" y="68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81481E-6 L -0.4566 -0.1995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30" y="-9977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1111E-6 L -0.21164 0.2520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90" y="12593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1.85185E-6 L -0.29046 -0.116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31" y="-581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-0.45972 0.4236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86" y="2118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1032698" y="1841289"/>
            <a:ext cx="3058958" cy="1531381"/>
          </a:xfrm>
          <a:prstGeom prst="bevel">
            <a:avLst>
              <a:gd name="adj" fmla="val 12500"/>
            </a:avLst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4400" b="1" dirty="0">
                <a:solidFill>
                  <a:srgbClr val="FF0066"/>
                </a:solidFill>
              </a:rPr>
              <a:t>y</a:t>
            </a:r>
            <a:r>
              <a:rPr lang="en-GB" sz="4400" b="1" dirty="0">
                <a:solidFill>
                  <a:srgbClr val="800000"/>
                </a:solidFill>
              </a:rPr>
              <a:t> </a:t>
            </a:r>
            <a:r>
              <a:rPr lang="en-GB" sz="4400" b="1" dirty="0">
                <a:solidFill>
                  <a:schemeClr val="tx1"/>
                </a:solidFill>
              </a:rPr>
              <a:t>= </a:t>
            </a:r>
            <a:r>
              <a:rPr lang="en-GB" sz="4400" b="1" dirty="0" smtClean="0">
                <a:solidFill>
                  <a:schemeClr val="tx1"/>
                </a:solidFill>
              </a:rPr>
              <a:t>2 + 3</a:t>
            </a:r>
            <a:r>
              <a:rPr lang="en-GB" sz="4400" b="1" dirty="0" smtClean="0">
                <a:solidFill>
                  <a:srgbClr val="6600FF"/>
                </a:solidFill>
              </a:rPr>
              <a:t>x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202661" y="1841289"/>
            <a:ext cx="3060650" cy="1304851"/>
          </a:xfrm>
          <a:prstGeom prst="ellipse">
            <a:avLst/>
          </a:prstGeom>
          <a:ln>
            <a:headEnd/>
            <a:tailEnd/>
          </a:ln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sz="4000" b="1" dirty="0" smtClean="0"/>
              <a:t>(</a:t>
            </a:r>
            <a:r>
              <a:rPr lang="en-GB" sz="4000" b="1" dirty="0" smtClean="0">
                <a:solidFill>
                  <a:srgbClr val="800000"/>
                </a:solidFill>
              </a:rPr>
              <a:t> </a:t>
            </a:r>
            <a:r>
              <a:rPr lang="en-GB" sz="4000" b="1" dirty="0" smtClean="0">
                <a:solidFill>
                  <a:srgbClr val="6600FF"/>
                </a:solidFill>
              </a:rPr>
              <a:t>2</a:t>
            </a:r>
            <a:r>
              <a:rPr lang="en-GB" sz="4000" b="1" dirty="0" smtClean="0">
                <a:solidFill>
                  <a:srgbClr val="800000"/>
                </a:solidFill>
              </a:rPr>
              <a:t> </a:t>
            </a:r>
            <a:r>
              <a:rPr lang="en-GB" sz="4000" b="1" dirty="0"/>
              <a:t>,</a:t>
            </a:r>
            <a:r>
              <a:rPr lang="en-GB" sz="4000" b="1" dirty="0">
                <a:solidFill>
                  <a:srgbClr val="800000"/>
                </a:solidFill>
              </a:rPr>
              <a:t> </a:t>
            </a:r>
            <a:r>
              <a:rPr lang="en-GB" sz="4000" b="1" dirty="0">
                <a:solidFill>
                  <a:srgbClr val="FF0066"/>
                </a:solidFill>
              </a:rPr>
              <a:t>8</a:t>
            </a:r>
            <a:r>
              <a:rPr lang="en-GB" sz="4000" b="1" dirty="0" smtClean="0">
                <a:solidFill>
                  <a:srgbClr val="FF0066"/>
                </a:solidFill>
              </a:rPr>
              <a:t> </a:t>
            </a:r>
            <a:r>
              <a:rPr lang="en-GB" sz="4000" b="1" dirty="0"/>
              <a:t>)</a:t>
            </a:r>
            <a:endParaRPr lang="en-US" sz="4000" b="1" dirty="0"/>
          </a:p>
        </p:txBody>
      </p:sp>
      <p:sp>
        <p:nvSpPr>
          <p:cNvPr id="10" name="AutoShape 4">
            <a:hlinkClick r:id="" action="ppaction://noaction" highlightClick="1">
              <a:snd r:embed="rId3" name="cashreg.wav"/>
            </a:hlinkClick>
          </p:cNvPr>
          <p:cNvSpPr>
            <a:spLocks noChangeArrowheads="1"/>
          </p:cNvSpPr>
          <p:nvPr/>
        </p:nvSpPr>
        <p:spPr bwMode="auto">
          <a:xfrm>
            <a:off x="4977187" y="3947231"/>
            <a:ext cx="2776164" cy="1043658"/>
          </a:xfrm>
          <a:prstGeom prst="actionButtonBlank">
            <a:avLst/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b="1"/>
              <a:t>Does not lie on the line</a:t>
            </a:r>
            <a:endParaRPr lang="en-US" b="1"/>
          </a:p>
        </p:txBody>
      </p:sp>
      <p:sp>
        <p:nvSpPr>
          <p:cNvPr id="11" name="AutoShape 5">
            <a:hlinkClick r:id="" action="ppaction://noaction" highlightClick="1">
              <a:snd r:embed="rId3" name="cashreg.wav"/>
            </a:hlinkClick>
          </p:cNvPr>
          <p:cNvSpPr>
            <a:spLocks noChangeArrowheads="1"/>
          </p:cNvSpPr>
          <p:nvPr/>
        </p:nvSpPr>
        <p:spPr bwMode="auto">
          <a:xfrm>
            <a:off x="1032698" y="3983571"/>
            <a:ext cx="2913852" cy="1007318"/>
          </a:xfrm>
          <a:prstGeom prst="actionButtonBlank">
            <a:avLst/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lIns="91425" tIns="45713" rIns="91425" bIns="45713" anchor="ctr"/>
          <a:lstStyle/>
          <a:p>
            <a:pPr algn="ctr" defTabSz="914098" fontAlgn="base">
              <a:spcBef>
                <a:spcPct val="0"/>
              </a:spcBef>
              <a:spcAft>
                <a:spcPct val="0"/>
              </a:spcAft>
            </a:pPr>
            <a:r>
              <a:rPr lang="en-GB" b="1"/>
              <a:t>Lies on the line</a:t>
            </a:r>
            <a:endParaRPr lang="en-US" b="1"/>
          </a:p>
        </p:txBody>
      </p:sp>
      <p:sp>
        <p:nvSpPr>
          <p:cNvPr id="12" name="TextBox 11"/>
          <p:cNvSpPr txBox="1"/>
          <p:nvPr/>
        </p:nvSpPr>
        <p:spPr>
          <a:xfrm>
            <a:off x="1032698" y="5696761"/>
            <a:ext cx="652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does this equation of a line vary?</a:t>
            </a:r>
          </a:p>
          <a:p>
            <a:r>
              <a:rPr lang="en-GB" dirty="0" smtClean="0"/>
              <a:t>Can equations of a line be written in this  format?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4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Gradient, Intercept</a:t>
            </a:r>
            <a:r>
              <a:rPr lang="en-GB" sz="2800" dirty="0"/>
              <a:t>, </a:t>
            </a:r>
            <a:r>
              <a:rPr lang="en-GB" sz="2800" dirty="0" smtClean="0"/>
              <a:t>Straight Line, Co-ordinates</a:t>
            </a:r>
            <a:r>
              <a:rPr lang="en-GB" sz="2800" dirty="0"/>
              <a:t>, </a:t>
            </a:r>
            <a:r>
              <a:rPr lang="en-GB" sz="2800" dirty="0" smtClean="0"/>
              <a:t>Plot,  Substitution, Parallel, Perpendicular, Reflection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 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384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43100"/>
            <a:ext cx="7886700" cy="1657350"/>
          </a:xfrm>
        </p:spPr>
        <p:txBody>
          <a:bodyPr/>
          <a:lstStyle/>
          <a:p>
            <a:pPr algn="ctr"/>
            <a:r>
              <a:rPr lang="en-GB" dirty="0"/>
              <a:t>PLOTTING STRAIGHT LINE GRAPHS</a:t>
            </a:r>
          </a:p>
        </p:txBody>
      </p:sp>
    </p:spTree>
    <p:extLst>
      <p:ext uri="{BB962C8B-B14F-4D97-AF65-F5344CB8AC3E}">
        <p14:creationId xmlns:p14="http://schemas.microsoft.com/office/powerpoint/2010/main" val="75250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" y="926076"/>
            <a:ext cx="6210300" cy="438150"/>
          </a:xfrm>
        </p:spPr>
        <p:txBody>
          <a:bodyPr/>
          <a:lstStyle/>
          <a:p>
            <a:pPr eaLnBrk="1" hangingPunct="1"/>
            <a:r>
              <a:rPr lang="en-GB" sz="2400" dirty="0" smtClean="0">
                <a:latin typeface="+mn-lt"/>
              </a:rPr>
              <a:t>Where might you already be using straight lines?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66975" y="2431026"/>
            <a:ext cx="114300" cy="685800"/>
            <a:chOff x="609600" y="4572000"/>
            <a:chExt cx="304800" cy="914400"/>
          </a:xfrm>
        </p:grpSpPr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80975" y="3345426"/>
            <a:ext cx="228600" cy="685800"/>
            <a:chOff x="457200" y="3124200"/>
            <a:chExt cx="609600" cy="914400"/>
          </a:xfrm>
        </p:grpSpPr>
        <p:grpSp>
          <p:nvGrpSpPr>
            <p:cNvPr id="13" name="Group 12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16" name="Oval 15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 flipV="1">
            <a:off x="409575" y="2773926"/>
            <a:ext cx="2171700" cy="8001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575" y="4190999"/>
            <a:ext cx="29051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+mn-lt"/>
              </a:rPr>
              <a:t>Often in video games, computers have to work out whether objects ‘collide’</a:t>
            </a:r>
          </a:p>
          <a:p>
            <a:endParaRPr lang="en-GB" sz="1600" dirty="0" smtClean="0">
              <a:latin typeface="+mn-lt"/>
            </a:endParaRP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For example, trying to hit a ball with a baseball bat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Or trying to throw something to or at another player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How might the computer do this?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276600" y="2431026"/>
            <a:ext cx="19050" cy="1394952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276600" y="3825978"/>
            <a:ext cx="187642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038885" y="2007036"/>
            <a:ext cx="114300" cy="490331"/>
            <a:chOff x="609600" y="4572000"/>
            <a:chExt cx="304800" cy="914400"/>
          </a:xfrm>
        </p:grpSpPr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3695700" y="3140178"/>
            <a:ext cx="304800" cy="457200"/>
            <a:chOff x="457200" y="3124200"/>
            <a:chExt cx="609600" cy="914400"/>
          </a:xfrm>
        </p:grpSpPr>
        <p:grpSp>
          <p:nvGrpSpPr>
            <p:cNvPr id="32" name="Group 31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35" name="Oval 34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 flipV="1">
            <a:off x="4305300" y="2284156"/>
            <a:ext cx="1849693" cy="83866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6040693" y="2227006"/>
            <a:ext cx="114300" cy="114300"/>
            <a:chOff x="5105400" y="5181600"/>
            <a:chExt cx="228600" cy="2286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3750392" y="3065668"/>
            <a:ext cx="114300" cy="114300"/>
            <a:chOff x="5105400" y="5181600"/>
            <a:chExt cx="228600" cy="228600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5105400" y="5181600"/>
              <a:ext cx="228600" cy="2286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Straight Connector 46"/>
          <p:cNvCxnSpPr/>
          <p:nvPr/>
        </p:nvCxnSpPr>
        <p:spPr>
          <a:xfrm flipV="1">
            <a:off x="4000500" y="2333923"/>
            <a:ext cx="2066960" cy="918404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933700" y="3994136"/>
            <a:ext cx="287839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Both players can be modelled as coordinates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Based on the angle of the shot, the computer will calculate the equation of the line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It will then check whether the equation intersects with the second coordinate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If it does, then the computer knows there was a ‘hit’</a:t>
            </a:r>
            <a:endParaRPr lang="en-GB" sz="1600" dirty="0">
              <a:latin typeface="+mn-lt"/>
            </a:endParaRPr>
          </a:p>
        </p:txBody>
      </p:sp>
      <p:pic>
        <p:nvPicPr>
          <p:cNvPr id="49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60" y="789798"/>
            <a:ext cx="561940" cy="574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6067460" y="3028718"/>
            <a:ext cx="305277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In reality, this is inaccurate, as each player occupies a range of coordinates rather than just one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What designers then did was to model each player as a circle</a:t>
            </a:r>
          </a:p>
          <a:p>
            <a:pPr marL="285750" indent="-285750">
              <a:buFont typeface="Wingdings"/>
              <a:buChar char="à"/>
            </a:pPr>
            <a:r>
              <a:rPr lang="en-GB" sz="1600" dirty="0" smtClean="0">
                <a:latin typeface="+mn-lt"/>
                <a:sym typeface="Wingdings" pitchFamily="2" charset="2"/>
              </a:rPr>
              <a:t>A circle has an equation which could look like this</a:t>
            </a:r>
          </a:p>
          <a:p>
            <a:pPr algn="ctr"/>
            <a:r>
              <a:rPr lang="en-GB" sz="1600" dirty="0" smtClean="0">
                <a:latin typeface="+mn-lt"/>
                <a:sym typeface="Wingdings" pitchFamily="2" charset="2"/>
              </a:rPr>
              <a:t>(x – 4)</a:t>
            </a:r>
            <a:r>
              <a:rPr lang="en-GB" sz="1600" baseline="30000" dirty="0" smtClean="0">
                <a:latin typeface="+mn-lt"/>
                <a:sym typeface="Wingdings" pitchFamily="2" charset="2"/>
              </a:rPr>
              <a:t>2</a:t>
            </a:r>
            <a:r>
              <a:rPr lang="en-GB" sz="1600" dirty="0" smtClean="0">
                <a:latin typeface="+mn-lt"/>
                <a:sym typeface="Wingdings" pitchFamily="2" charset="2"/>
              </a:rPr>
              <a:t> + (y + 1)</a:t>
            </a:r>
            <a:r>
              <a:rPr lang="en-GB" sz="1600" baseline="30000" dirty="0" smtClean="0">
                <a:latin typeface="+mn-lt"/>
                <a:sym typeface="Wingdings" pitchFamily="2" charset="2"/>
              </a:rPr>
              <a:t>2</a:t>
            </a:r>
            <a:r>
              <a:rPr lang="en-GB" sz="1600" dirty="0" smtClean="0">
                <a:latin typeface="+mn-lt"/>
                <a:sym typeface="Wingdings" pitchFamily="2" charset="2"/>
              </a:rPr>
              <a:t> = 30</a:t>
            </a:r>
            <a:endParaRPr lang="en-GB" sz="1600" dirty="0">
              <a:latin typeface="+mn-lt"/>
              <a:sym typeface="Wingdings" pitchFamily="2" charset="2"/>
            </a:endParaRPr>
          </a:p>
          <a:p>
            <a:endParaRPr lang="en-GB" sz="1600" dirty="0" smtClean="0">
              <a:latin typeface="+mn-lt"/>
              <a:sym typeface="Wingdings" pitchFamily="2" charset="2"/>
            </a:endParaRPr>
          </a:p>
          <a:p>
            <a:r>
              <a:rPr lang="en-GB" sz="1600" dirty="0" smtClean="0">
                <a:latin typeface="+mn-lt"/>
                <a:sym typeface="Wingdings" pitchFamily="2" charset="2"/>
              </a:rPr>
              <a:t> The computer will then effectively check whether the circle equation and the line equation have any ‘common coordinates’</a:t>
            </a:r>
          </a:p>
        </p:txBody>
      </p:sp>
      <p:cxnSp>
        <p:nvCxnSpPr>
          <p:cNvPr id="63" name="Straight Connector 62"/>
          <p:cNvCxnSpPr>
            <a:endCxn id="82" idx="6"/>
          </p:cNvCxnSpPr>
          <p:nvPr/>
        </p:nvCxnSpPr>
        <p:spPr>
          <a:xfrm flipV="1">
            <a:off x="7134260" y="1822431"/>
            <a:ext cx="1942101" cy="67355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6448460" y="1539978"/>
            <a:ext cx="7835" cy="1527666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448460" y="2987168"/>
            <a:ext cx="2669716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 65"/>
          <p:cNvGrpSpPr/>
          <p:nvPr/>
        </p:nvGrpSpPr>
        <p:grpSpPr>
          <a:xfrm>
            <a:off x="8623774" y="1677534"/>
            <a:ext cx="227210" cy="508179"/>
            <a:chOff x="609600" y="4572000"/>
            <a:chExt cx="304800" cy="91440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609600" y="4572000"/>
              <a:ext cx="304800" cy="304800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762000" y="4876800"/>
              <a:ext cx="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609600" y="5029200"/>
              <a:ext cx="3048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620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09600" y="5181600"/>
              <a:ext cx="152400" cy="3048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oup 71"/>
          <p:cNvGrpSpPr/>
          <p:nvPr/>
        </p:nvGrpSpPr>
        <p:grpSpPr>
          <a:xfrm>
            <a:off x="6753260" y="2326588"/>
            <a:ext cx="454420" cy="508179"/>
            <a:chOff x="457200" y="3124200"/>
            <a:chExt cx="609600" cy="914400"/>
          </a:xfrm>
        </p:grpSpPr>
        <p:grpSp>
          <p:nvGrpSpPr>
            <p:cNvPr id="73" name="Group 72"/>
            <p:cNvGrpSpPr/>
            <p:nvPr/>
          </p:nvGrpSpPr>
          <p:grpSpPr>
            <a:xfrm>
              <a:off x="457200" y="3124200"/>
              <a:ext cx="304800" cy="914400"/>
              <a:chOff x="609600" y="4572000"/>
              <a:chExt cx="304800" cy="914400"/>
            </a:xfrm>
          </p:grpSpPr>
          <p:sp>
            <p:nvSpPr>
              <p:cNvPr id="76" name="Oval 75"/>
              <p:cNvSpPr>
                <a:spLocks noChangeAspect="1"/>
              </p:cNvSpPr>
              <p:nvPr/>
            </p:nvSpPr>
            <p:spPr>
              <a:xfrm>
                <a:off x="609600" y="4572000"/>
                <a:ext cx="304800" cy="304800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>
                <a:off x="762000" y="4876800"/>
                <a:ext cx="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609600" y="5029200"/>
                <a:ext cx="30480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7620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609600" y="5181600"/>
                <a:ext cx="152400" cy="30480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Straight Connector 73"/>
            <p:cNvCxnSpPr/>
            <p:nvPr/>
          </p:nvCxnSpPr>
          <p:spPr>
            <a:xfrm flipH="1">
              <a:off x="762000" y="3429000"/>
              <a:ext cx="76200" cy="1524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838200" y="3352800"/>
              <a:ext cx="228600" cy="7620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Oval 81"/>
          <p:cNvSpPr>
            <a:spLocks noChangeAspect="1"/>
          </p:cNvSpPr>
          <p:nvPr/>
        </p:nvSpPr>
        <p:spPr>
          <a:xfrm>
            <a:off x="8398396" y="1483448"/>
            <a:ext cx="677965" cy="6779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>
            <a:spLocks noChangeAspect="1"/>
          </p:cNvSpPr>
          <p:nvPr/>
        </p:nvSpPr>
        <p:spPr>
          <a:xfrm>
            <a:off x="6456295" y="2168787"/>
            <a:ext cx="677965" cy="67796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78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 Box 5"/>
          <p:cNvSpPr txBox="1">
            <a:spLocks noChangeArrowheads="1"/>
          </p:cNvSpPr>
          <p:nvPr/>
        </p:nvSpPr>
        <p:spPr bwMode="auto">
          <a:xfrm>
            <a:off x="4299133" y="3630677"/>
            <a:ext cx="4142209" cy="1200329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Once the table is complete, plot on the grid and join the points, creating a straight line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6480" y="932109"/>
            <a:ext cx="842486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hangingPunct="1"/>
            <a:r>
              <a:rPr lang="en-GB" b="1" u="sng" dirty="0">
                <a:solidFill>
                  <a:prstClr val="black"/>
                </a:solidFill>
                <a:latin typeface="+mn-lt"/>
              </a:rPr>
              <a:t>Example:</a:t>
            </a:r>
          </a:p>
          <a:p>
            <a:pPr defTabSz="914400" eaLnBrk="1" hangingPunct="1"/>
            <a:r>
              <a:rPr lang="en-GB" dirty="0">
                <a:solidFill>
                  <a:prstClr val="black"/>
                </a:solidFill>
                <a:latin typeface="+mn-lt"/>
              </a:rPr>
              <a:t>Draw the graph of </a:t>
            </a:r>
            <a:r>
              <a:rPr lang="en-GB" b="1" dirty="0">
                <a:solidFill>
                  <a:prstClr val="black"/>
                </a:solidFill>
                <a:latin typeface="+mn-lt"/>
              </a:rPr>
              <a:t> </a:t>
            </a: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latin typeface="+mn-lt"/>
              </a:rPr>
              <a:t>y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= x + 2</a:t>
            </a:r>
          </a:p>
          <a:p>
            <a:pPr defTabSz="914400" eaLnBrk="1" hangingPunct="1"/>
            <a:r>
              <a:rPr lang="en-GB" u="sng" dirty="0">
                <a:solidFill>
                  <a:prstClr val="black"/>
                </a:solidFill>
                <a:latin typeface="+mn-lt"/>
              </a:rPr>
              <a:t>Step 2: </a:t>
            </a:r>
            <a:r>
              <a:rPr lang="en-GB" dirty="0">
                <a:solidFill>
                  <a:prstClr val="black"/>
                </a:solidFill>
                <a:latin typeface="+mn-lt"/>
              </a:rPr>
              <a:t>We use our table of coordinates to plot each point on a set of axes...</a:t>
            </a:r>
          </a:p>
          <a:p>
            <a:pPr defTabSz="914400" eaLnBrk="1" hangingPunct="1">
              <a:spcBef>
                <a:spcPct val="50000"/>
              </a:spcBef>
            </a:pPr>
            <a:endParaRPr lang="en-GB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480" y="1993938"/>
            <a:ext cx="88760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Step 3: Join these points to form a straight line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489128"/>
              </p:ext>
            </p:extLst>
          </p:nvPr>
        </p:nvGraphicFramePr>
        <p:xfrm>
          <a:off x="286187" y="2455603"/>
          <a:ext cx="7524664" cy="914456"/>
        </p:xfrm>
        <a:graphic>
          <a:graphicData uri="http://schemas.openxmlformats.org/drawingml/2006/table">
            <a:tbl>
              <a:tblPr firstCol="1">
                <a:tableStyleId>{21E4AEA4-8DFA-4A89-87EB-49C32662AFE0}</a:tableStyleId>
              </a:tblPr>
              <a:tblGrid>
                <a:gridCol w="1074952"/>
                <a:gridCol w="1074952"/>
                <a:gridCol w="1074952"/>
                <a:gridCol w="1074952"/>
                <a:gridCol w="1074952"/>
                <a:gridCol w="1074952"/>
                <a:gridCol w="1074952"/>
              </a:tblGrid>
              <a:tr h="30094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x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0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1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</a:tr>
              <a:tr h="300944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y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2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3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4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5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6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/>
                        <a:t>7</a:t>
                      </a:r>
                      <a:endParaRPr lang="en-US" sz="2400" dirty="0"/>
                    </a:p>
                  </a:txBody>
                  <a:tcPr marL="91439" marR="91439" marT="45734" marB="45734"/>
                </a:tc>
              </a:tr>
            </a:tbl>
          </a:graphicData>
        </a:graphic>
      </p:graphicFrame>
      <p:grpSp>
        <p:nvGrpSpPr>
          <p:cNvPr id="7" name="Group 88"/>
          <p:cNvGrpSpPr>
            <a:grpSpLocks/>
          </p:cNvGrpSpPr>
          <p:nvPr/>
        </p:nvGrpSpPr>
        <p:grpSpPr bwMode="auto">
          <a:xfrm>
            <a:off x="190501" y="3629526"/>
            <a:ext cx="3886200" cy="2923674"/>
            <a:chOff x="1292" y="1161"/>
            <a:chExt cx="2541" cy="2541"/>
          </a:xfrm>
        </p:grpSpPr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1292" y="1161"/>
              <a:ext cx="2520" cy="2520"/>
              <a:chOff x="480" y="1152"/>
              <a:chExt cx="2688" cy="2688"/>
            </a:xfrm>
          </p:grpSpPr>
          <p:sp>
            <p:nvSpPr>
              <p:cNvPr id="26" name="Rectangle 6"/>
              <p:cNvSpPr>
                <a:spLocks noChangeArrowheads="1"/>
              </p:cNvSpPr>
              <p:nvPr/>
            </p:nvSpPr>
            <p:spPr bwMode="auto">
              <a:xfrm>
                <a:off x="480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Rectangle 7"/>
              <p:cNvSpPr>
                <a:spLocks noChangeArrowheads="1"/>
              </p:cNvSpPr>
              <p:nvPr/>
            </p:nvSpPr>
            <p:spPr bwMode="auto">
              <a:xfrm>
                <a:off x="816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Rectangle 8"/>
              <p:cNvSpPr>
                <a:spLocks noChangeArrowheads="1"/>
              </p:cNvSpPr>
              <p:nvPr/>
            </p:nvSpPr>
            <p:spPr bwMode="auto">
              <a:xfrm>
                <a:off x="480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Rectangle 9"/>
              <p:cNvSpPr>
                <a:spLocks noChangeArrowheads="1"/>
              </p:cNvSpPr>
              <p:nvPr/>
            </p:nvSpPr>
            <p:spPr bwMode="auto">
              <a:xfrm>
                <a:off x="816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Rectangle 10"/>
              <p:cNvSpPr>
                <a:spLocks noChangeArrowheads="1"/>
              </p:cNvSpPr>
              <p:nvPr/>
            </p:nvSpPr>
            <p:spPr bwMode="auto">
              <a:xfrm>
                <a:off x="480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Rectangle 11"/>
              <p:cNvSpPr>
                <a:spLocks noChangeArrowheads="1"/>
              </p:cNvSpPr>
              <p:nvPr/>
            </p:nvSpPr>
            <p:spPr bwMode="auto">
              <a:xfrm>
                <a:off x="816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Rectangle 12"/>
              <p:cNvSpPr>
                <a:spLocks noChangeArrowheads="1"/>
              </p:cNvSpPr>
              <p:nvPr/>
            </p:nvSpPr>
            <p:spPr bwMode="auto">
              <a:xfrm>
                <a:off x="480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13"/>
              <p:cNvSpPr>
                <a:spLocks noChangeArrowheads="1"/>
              </p:cNvSpPr>
              <p:nvPr/>
            </p:nvSpPr>
            <p:spPr bwMode="auto">
              <a:xfrm>
                <a:off x="816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Rectangle 14"/>
              <p:cNvSpPr>
                <a:spLocks noChangeArrowheads="1"/>
              </p:cNvSpPr>
              <p:nvPr/>
            </p:nvSpPr>
            <p:spPr bwMode="auto">
              <a:xfrm>
                <a:off x="1152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1488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16"/>
              <p:cNvSpPr>
                <a:spLocks noChangeArrowheads="1"/>
              </p:cNvSpPr>
              <p:nvPr/>
            </p:nvSpPr>
            <p:spPr bwMode="auto">
              <a:xfrm>
                <a:off x="1152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17"/>
              <p:cNvSpPr>
                <a:spLocks noChangeArrowheads="1"/>
              </p:cNvSpPr>
              <p:nvPr/>
            </p:nvSpPr>
            <p:spPr bwMode="auto">
              <a:xfrm>
                <a:off x="1488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8" name="Rectangle 18"/>
              <p:cNvSpPr>
                <a:spLocks noChangeArrowheads="1"/>
              </p:cNvSpPr>
              <p:nvPr/>
            </p:nvSpPr>
            <p:spPr bwMode="auto">
              <a:xfrm>
                <a:off x="1152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Rectangle 19"/>
              <p:cNvSpPr>
                <a:spLocks noChangeArrowheads="1"/>
              </p:cNvSpPr>
              <p:nvPr/>
            </p:nvSpPr>
            <p:spPr bwMode="auto">
              <a:xfrm>
                <a:off x="1488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Rectangle 20"/>
              <p:cNvSpPr>
                <a:spLocks noChangeArrowheads="1"/>
              </p:cNvSpPr>
              <p:nvPr/>
            </p:nvSpPr>
            <p:spPr bwMode="auto">
              <a:xfrm>
                <a:off x="1152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Rectangle 21"/>
              <p:cNvSpPr>
                <a:spLocks noChangeArrowheads="1"/>
              </p:cNvSpPr>
              <p:nvPr/>
            </p:nvSpPr>
            <p:spPr bwMode="auto">
              <a:xfrm>
                <a:off x="1488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22"/>
              <p:cNvSpPr>
                <a:spLocks noChangeArrowheads="1"/>
              </p:cNvSpPr>
              <p:nvPr/>
            </p:nvSpPr>
            <p:spPr bwMode="auto">
              <a:xfrm>
                <a:off x="1824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23"/>
              <p:cNvSpPr>
                <a:spLocks noChangeArrowheads="1"/>
              </p:cNvSpPr>
              <p:nvPr/>
            </p:nvSpPr>
            <p:spPr bwMode="auto">
              <a:xfrm>
                <a:off x="2160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1824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2160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824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2160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28"/>
              <p:cNvSpPr>
                <a:spLocks noChangeArrowheads="1"/>
              </p:cNvSpPr>
              <p:nvPr/>
            </p:nvSpPr>
            <p:spPr bwMode="auto">
              <a:xfrm>
                <a:off x="1824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29"/>
              <p:cNvSpPr>
                <a:spLocks noChangeArrowheads="1"/>
              </p:cNvSpPr>
              <p:nvPr/>
            </p:nvSpPr>
            <p:spPr bwMode="auto">
              <a:xfrm>
                <a:off x="2160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30"/>
              <p:cNvSpPr>
                <a:spLocks noChangeArrowheads="1"/>
              </p:cNvSpPr>
              <p:nvPr/>
            </p:nvSpPr>
            <p:spPr bwMode="auto">
              <a:xfrm>
                <a:off x="2496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Rectangle 31"/>
              <p:cNvSpPr>
                <a:spLocks noChangeArrowheads="1"/>
              </p:cNvSpPr>
              <p:nvPr/>
            </p:nvSpPr>
            <p:spPr bwMode="auto">
              <a:xfrm>
                <a:off x="2832" y="115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32"/>
              <p:cNvSpPr>
                <a:spLocks noChangeArrowheads="1"/>
              </p:cNvSpPr>
              <p:nvPr/>
            </p:nvSpPr>
            <p:spPr bwMode="auto">
              <a:xfrm>
                <a:off x="2496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33"/>
              <p:cNvSpPr>
                <a:spLocks noChangeArrowheads="1"/>
              </p:cNvSpPr>
              <p:nvPr/>
            </p:nvSpPr>
            <p:spPr bwMode="auto">
              <a:xfrm>
                <a:off x="2832" y="148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34"/>
              <p:cNvSpPr>
                <a:spLocks noChangeArrowheads="1"/>
              </p:cNvSpPr>
              <p:nvPr/>
            </p:nvSpPr>
            <p:spPr bwMode="auto">
              <a:xfrm>
                <a:off x="2496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35"/>
              <p:cNvSpPr>
                <a:spLocks noChangeArrowheads="1"/>
              </p:cNvSpPr>
              <p:nvPr/>
            </p:nvSpPr>
            <p:spPr bwMode="auto">
              <a:xfrm>
                <a:off x="2832" y="182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Rectangle 36"/>
              <p:cNvSpPr>
                <a:spLocks noChangeArrowheads="1"/>
              </p:cNvSpPr>
              <p:nvPr/>
            </p:nvSpPr>
            <p:spPr bwMode="auto">
              <a:xfrm>
                <a:off x="2496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37"/>
              <p:cNvSpPr>
                <a:spLocks noChangeArrowheads="1"/>
              </p:cNvSpPr>
              <p:nvPr/>
            </p:nvSpPr>
            <p:spPr bwMode="auto">
              <a:xfrm>
                <a:off x="2832" y="2160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38"/>
              <p:cNvSpPr>
                <a:spLocks noChangeArrowheads="1"/>
              </p:cNvSpPr>
              <p:nvPr/>
            </p:nvSpPr>
            <p:spPr bwMode="auto">
              <a:xfrm>
                <a:off x="480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39"/>
              <p:cNvSpPr>
                <a:spLocks noChangeArrowheads="1"/>
              </p:cNvSpPr>
              <p:nvPr/>
            </p:nvSpPr>
            <p:spPr bwMode="auto">
              <a:xfrm>
                <a:off x="816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0" name="Rectangle 40"/>
              <p:cNvSpPr>
                <a:spLocks noChangeArrowheads="1"/>
              </p:cNvSpPr>
              <p:nvPr/>
            </p:nvSpPr>
            <p:spPr bwMode="auto">
              <a:xfrm>
                <a:off x="480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Rectangle 41"/>
              <p:cNvSpPr>
                <a:spLocks noChangeArrowheads="1"/>
              </p:cNvSpPr>
              <p:nvPr/>
            </p:nvSpPr>
            <p:spPr bwMode="auto">
              <a:xfrm>
                <a:off x="816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Rectangle 42"/>
              <p:cNvSpPr>
                <a:spLocks noChangeArrowheads="1"/>
              </p:cNvSpPr>
              <p:nvPr/>
            </p:nvSpPr>
            <p:spPr bwMode="auto">
              <a:xfrm>
                <a:off x="480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Rectangle 43"/>
              <p:cNvSpPr>
                <a:spLocks noChangeArrowheads="1"/>
              </p:cNvSpPr>
              <p:nvPr/>
            </p:nvSpPr>
            <p:spPr bwMode="auto">
              <a:xfrm>
                <a:off x="816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Rectangle 44"/>
              <p:cNvSpPr>
                <a:spLocks noChangeArrowheads="1"/>
              </p:cNvSpPr>
              <p:nvPr/>
            </p:nvSpPr>
            <p:spPr bwMode="auto">
              <a:xfrm>
                <a:off x="480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Rectangle 45"/>
              <p:cNvSpPr>
                <a:spLocks noChangeArrowheads="1"/>
              </p:cNvSpPr>
              <p:nvPr/>
            </p:nvSpPr>
            <p:spPr bwMode="auto">
              <a:xfrm>
                <a:off x="816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Rectangle 46"/>
              <p:cNvSpPr>
                <a:spLocks noChangeArrowheads="1"/>
              </p:cNvSpPr>
              <p:nvPr/>
            </p:nvSpPr>
            <p:spPr bwMode="auto">
              <a:xfrm>
                <a:off x="1152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47"/>
              <p:cNvSpPr>
                <a:spLocks noChangeArrowheads="1"/>
              </p:cNvSpPr>
              <p:nvPr/>
            </p:nvSpPr>
            <p:spPr bwMode="auto">
              <a:xfrm>
                <a:off x="1488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48"/>
              <p:cNvSpPr>
                <a:spLocks noChangeArrowheads="1"/>
              </p:cNvSpPr>
              <p:nvPr/>
            </p:nvSpPr>
            <p:spPr bwMode="auto">
              <a:xfrm>
                <a:off x="1152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Rectangle 49"/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Rectangle 50"/>
              <p:cNvSpPr>
                <a:spLocks noChangeArrowheads="1"/>
              </p:cNvSpPr>
              <p:nvPr/>
            </p:nvSpPr>
            <p:spPr bwMode="auto">
              <a:xfrm>
                <a:off x="1152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Rectangle 51"/>
              <p:cNvSpPr>
                <a:spLocks noChangeArrowheads="1"/>
              </p:cNvSpPr>
              <p:nvPr/>
            </p:nvSpPr>
            <p:spPr bwMode="auto">
              <a:xfrm>
                <a:off x="1488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Rectangle 52"/>
              <p:cNvSpPr>
                <a:spLocks noChangeArrowheads="1"/>
              </p:cNvSpPr>
              <p:nvPr/>
            </p:nvSpPr>
            <p:spPr bwMode="auto">
              <a:xfrm>
                <a:off x="1152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Rectangle 53"/>
              <p:cNvSpPr>
                <a:spLocks noChangeArrowheads="1"/>
              </p:cNvSpPr>
              <p:nvPr/>
            </p:nvSpPr>
            <p:spPr bwMode="auto">
              <a:xfrm>
                <a:off x="1488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4" name="Rectangle 54"/>
              <p:cNvSpPr>
                <a:spLocks noChangeArrowheads="1"/>
              </p:cNvSpPr>
              <p:nvPr/>
            </p:nvSpPr>
            <p:spPr bwMode="auto">
              <a:xfrm>
                <a:off x="1824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5" name="Rectangle 55"/>
              <p:cNvSpPr>
                <a:spLocks noChangeArrowheads="1"/>
              </p:cNvSpPr>
              <p:nvPr/>
            </p:nvSpPr>
            <p:spPr bwMode="auto">
              <a:xfrm>
                <a:off x="2160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1824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7" name="Rectangle 57"/>
              <p:cNvSpPr>
                <a:spLocks noChangeArrowheads="1"/>
              </p:cNvSpPr>
              <p:nvPr/>
            </p:nvSpPr>
            <p:spPr bwMode="auto">
              <a:xfrm>
                <a:off x="2160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Rectangle 58"/>
              <p:cNvSpPr>
                <a:spLocks noChangeArrowheads="1"/>
              </p:cNvSpPr>
              <p:nvPr/>
            </p:nvSpPr>
            <p:spPr bwMode="auto">
              <a:xfrm>
                <a:off x="1824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Rectangle 59"/>
              <p:cNvSpPr>
                <a:spLocks noChangeArrowheads="1"/>
              </p:cNvSpPr>
              <p:nvPr/>
            </p:nvSpPr>
            <p:spPr bwMode="auto">
              <a:xfrm>
                <a:off x="2160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60"/>
              <p:cNvSpPr>
                <a:spLocks noChangeArrowheads="1"/>
              </p:cNvSpPr>
              <p:nvPr/>
            </p:nvSpPr>
            <p:spPr bwMode="auto">
              <a:xfrm>
                <a:off x="1824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Rectangle 61"/>
              <p:cNvSpPr>
                <a:spLocks noChangeArrowheads="1"/>
              </p:cNvSpPr>
              <p:nvPr/>
            </p:nvSpPr>
            <p:spPr bwMode="auto">
              <a:xfrm>
                <a:off x="2160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Rectangle 62"/>
              <p:cNvSpPr>
                <a:spLocks noChangeArrowheads="1"/>
              </p:cNvSpPr>
              <p:nvPr/>
            </p:nvSpPr>
            <p:spPr bwMode="auto">
              <a:xfrm>
                <a:off x="2496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Rectangle 63"/>
              <p:cNvSpPr>
                <a:spLocks noChangeArrowheads="1"/>
              </p:cNvSpPr>
              <p:nvPr/>
            </p:nvSpPr>
            <p:spPr bwMode="auto">
              <a:xfrm>
                <a:off x="2832" y="2496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Rectangle 64"/>
              <p:cNvSpPr>
                <a:spLocks noChangeArrowheads="1"/>
              </p:cNvSpPr>
              <p:nvPr/>
            </p:nvSpPr>
            <p:spPr bwMode="auto">
              <a:xfrm>
                <a:off x="2496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Rectangle 65"/>
              <p:cNvSpPr>
                <a:spLocks noChangeArrowheads="1"/>
              </p:cNvSpPr>
              <p:nvPr/>
            </p:nvSpPr>
            <p:spPr bwMode="auto">
              <a:xfrm>
                <a:off x="2832" y="2832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Rectangle 66"/>
              <p:cNvSpPr>
                <a:spLocks noChangeArrowheads="1"/>
              </p:cNvSpPr>
              <p:nvPr/>
            </p:nvSpPr>
            <p:spPr bwMode="auto">
              <a:xfrm>
                <a:off x="2496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Rectangle 67"/>
              <p:cNvSpPr>
                <a:spLocks noChangeArrowheads="1"/>
              </p:cNvSpPr>
              <p:nvPr/>
            </p:nvSpPr>
            <p:spPr bwMode="auto">
              <a:xfrm>
                <a:off x="2832" y="3168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68"/>
              <p:cNvSpPr>
                <a:spLocks noChangeArrowheads="1"/>
              </p:cNvSpPr>
              <p:nvPr/>
            </p:nvSpPr>
            <p:spPr bwMode="auto">
              <a:xfrm>
                <a:off x="2496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Rectangle 69"/>
              <p:cNvSpPr>
                <a:spLocks noChangeArrowheads="1"/>
              </p:cNvSpPr>
              <p:nvPr/>
            </p:nvSpPr>
            <p:spPr bwMode="auto">
              <a:xfrm>
                <a:off x="2832" y="3504"/>
                <a:ext cx="336" cy="3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9" name="Line 70"/>
            <p:cNvSpPr>
              <a:spLocks noChangeShapeType="1"/>
            </p:cNvSpPr>
            <p:nvPr/>
          </p:nvSpPr>
          <p:spPr bwMode="auto">
            <a:xfrm>
              <a:off x="1610" y="1162"/>
              <a:ext cx="0" cy="2540"/>
            </a:xfrm>
            <a:prstGeom prst="line">
              <a:avLst/>
            </a:prstGeom>
            <a:noFill/>
            <a:ln w="63500">
              <a:solidFill>
                <a:schemeClr val="accent3">
                  <a:lumMod val="75000"/>
                </a:schemeClr>
              </a:solidFill>
              <a:round/>
              <a:headEnd type="stealth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0" name="Line 71"/>
            <p:cNvSpPr>
              <a:spLocks noChangeShapeType="1"/>
            </p:cNvSpPr>
            <p:nvPr/>
          </p:nvSpPr>
          <p:spPr bwMode="auto">
            <a:xfrm>
              <a:off x="1292" y="3385"/>
              <a:ext cx="2541" cy="0"/>
            </a:xfrm>
            <a:prstGeom prst="line">
              <a:avLst/>
            </a:prstGeom>
            <a:noFill/>
            <a:ln w="63500">
              <a:solidFill>
                <a:schemeClr val="accent3">
                  <a:lumMod val="75000"/>
                </a:schemeClr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1" name="Rectangle 73"/>
            <p:cNvSpPr>
              <a:spLocks noChangeArrowheads="1"/>
            </p:cNvSpPr>
            <p:nvPr/>
          </p:nvSpPr>
          <p:spPr bwMode="auto">
            <a:xfrm>
              <a:off x="1791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12" name="Rectangle 74"/>
            <p:cNvSpPr>
              <a:spLocks noChangeArrowheads="1"/>
            </p:cNvSpPr>
            <p:nvPr/>
          </p:nvSpPr>
          <p:spPr bwMode="auto">
            <a:xfrm>
              <a:off x="2109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13" name="Rectangle 75"/>
            <p:cNvSpPr>
              <a:spLocks noChangeArrowheads="1"/>
            </p:cNvSpPr>
            <p:nvPr/>
          </p:nvSpPr>
          <p:spPr bwMode="auto">
            <a:xfrm>
              <a:off x="2426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3</a:t>
              </a:r>
            </a:p>
          </p:txBody>
        </p:sp>
        <p:sp>
          <p:nvSpPr>
            <p:cNvPr id="14" name="Rectangle 76"/>
            <p:cNvSpPr>
              <a:spLocks noChangeArrowheads="1"/>
            </p:cNvSpPr>
            <p:nvPr/>
          </p:nvSpPr>
          <p:spPr bwMode="auto">
            <a:xfrm>
              <a:off x="2744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4</a:t>
              </a:r>
            </a:p>
          </p:txBody>
        </p:sp>
        <p:sp>
          <p:nvSpPr>
            <p:cNvPr id="15" name="Rectangle 77"/>
            <p:cNvSpPr>
              <a:spLocks noChangeArrowheads="1"/>
            </p:cNvSpPr>
            <p:nvPr/>
          </p:nvSpPr>
          <p:spPr bwMode="auto">
            <a:xfrm>
              <a:off x="3061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5</a:t>
              </a:r>
            </a:p>
          </p:txBody>
        </p:sp>
        <p:sp>
          <p:nvSpPr>
            <p:cNvPr id="16" name="Rectangle 78"/>
            <p:cNvSpPr>
              <a:spLocks noChangeArrowheads="1"/>
            </p:cNvSpPr>
            <p:nvPr/>
          </p:nvSpPr>
          <p:spPr bwMode="auto">
            <a:xfrm>
              <a:off x="3379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6</a:t>
              </a:r>
            </a:p>
          </p:txBody>
        </p:sp>
        <p:sp>
          <p:nvSpPr>
            <p:cNvPr id="17" name="Rectangle 79"/>
            <p:cNvSpPr>
              <a:spLocks noChangeArrowheads="1"/>
            </p:cNvSpPr>
            <p:nvPr/>
          </p:nvSpPr>
          <p:spPr bwMode="auto">
            <a:xfrm>
              <a:off x="1338" y="1298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6</a:t>
              </a:r>
            </a:p>
          </p:txBody>
        </p:sp>
        <p:sp>
          <p:nvSpPr>
            <p:cNvPr id="18" name="Rectangle 80"/>
            <p:cNvSpPr>
              <a:spLocks noChangeArrowheads="1"/>
            </p:cNvSpPr>
            <p:nvPr/>
          </p:nvSpPr>
          <p:spPr bwMode="auto">
            <a:xfrm>
              <a:off x="1338" y="2296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3</a:t>
              </a:r>
            </a:p>
          </p:txBody>
        </p:sp>
        <p:sp>
          <p:nvSpPr>
            <p:cNvPr id="19" name="Rectangle 81"/>
            <p:cNvSpPr>
              <a:spLocks noChangeArrowheads="1"/>
            </p:cNvSpPr>
            <p:nvPr/>
          </p:nvSpPr>
          <p:spPr bwMode="auto">
            <a:xfrm>
              <a:off x="1338" y="1616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5</a:t>
              </a:r>
            </a:p>
          </p:txBody>
        </p:sp>
        <p:sp>
          <p:nvSpPr>
            <p:cNvPr id="20" name="Rectangle 82"/>
            <p:cNvSpPr>
              <a:spLocks noChangeArrowheads="1"/>
            </p:cNvSpPr>
            <p:nvPr/>
          </p:nvSpPr>
          <p:spPr bwMode="auto">
            <a:xfrm>
              <a:off x="1338" y="1979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4</a:t>
              </a:r>
            </a:p>
          </p:txBody>
        </p:sp>
        <p:sp>
          <p:nvSpPr>
            <p:cNvPr id="21" name="Rectangle 83"/>
            <p:cNvSpPr>
              <a:spLocks noChangeArrowheads="1"/>
            </p:cNvSpPr>
            <p:nvPr/>
          </p:nvSpPr>
          <p:spPr bwMode="auto">
            <a:xfrm>
              <a:off x="1338" y="2568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2</a:t>
              </a:r>
            </a:p>
          </p:txBody>
        </p:sp>
        <p:sp>
          <p:nvSpPr>
            <p:cNvPr id="22" name="Rectangle 84"/>
            <p:cNvSpPr>
              <a:spLocks noChangeArrowheads="1"/>
            </p:cNvSpPr>
            <p:nvPr/>
          </p:nvSpPr>
          <p:spPr bwMode="auto">
            <a:xfrm>
              <a:off x="1338" y="2931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1</a:t>
              </a:r>
            </a:p>
          </p:txBody>
        </p:sp>
        <p:sp>
          <p:nvSpPr>
            <p:cNvPr id="23" name="Rectangle 85"/>
            <p:cNvSpPr>
              <a:spLocks noChangeArrowheads="1"/>
            </p:cNvSpPr>
            <p:nvPr/>
          </p:nvSpPr>
          <p:spPr bwMode="auto">
            <a:xfrm>
              <a:off x="1383" y="3385"/>
              <a:ext cx="20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400">
                <a:spcBef>
                  <a:spcPct val="50000"/>
                </a:spcBef>
              </a:pPr>
              <a:r>
                <a:rPr lang="en-GB" b="1">
                  <a:solidFill>
                    <a:prstClr val="black"/>
                  </a:solidFill>
                </a:rPr>
                <a:t>0</a:t>
              </a:r>
            </a:p>
          </p:txBody>
        </p:sp>
        <p:sp>
          <p:nvSpPr>
            <p:cNvPr id="24" name="Line 86"/>
            <p:cNvSpPr>
              <a:spLocks noChangeShapeType="1"/>
            </p:cNvSpPr>
            <p:nvPr/>
          </p:nvSpPr>
          <p:spPr bwMode="auto">
            <a:xfrm>
              <a:off x="1610" y="3249"/>
              <a:ext cx="0" cy="272"/>
            </a:xfrm>
            <a:prstGeom prst="line">
              <a:avLst/>
            </a:prstGeom>
            <a:noFill/>
            <a:ln w="635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25" name="Line 87"/>
            <p:cNvSpPr>
              <a:spLocks noChangeShapeType="1"/>
            </p:cNvSpPr>
            <p:nvPr/>
          </p:nvSpPr>
          <p:spPr bwMode="auto">
            <a:xfrm>
              <a:off x="1474" y="3385"/>
              <a:ext cx="272" cy="0"/>
            </a:xfrm>
            <a:prstGeom prst="line">
              <a:avLst/>
            </a:prstGeom>
            <a:noFill/>
            <a:ln w="635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900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2" y="1318118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318118"/>
            <a:ext cx="9020533" cy="175262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-39764" y="833475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1962809" y="3209499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0A29F731-C301-4089-AF92-E4609A9B43B9}"/>
              </a:ext>
            </a:extLst>
          </p:cNvPr>
          <p:cNvSpPr/>
          <p:nvPr/>
        </p:nvSpPr>
        <p:spPr>
          <a:xfrm>
            <a:off x="2851425" y="5124295"/>
            <a:ext cx="376869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Solving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61735" y="3209499"/>
            <a:ext cx="9009548" cy="178558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72717" y="5124295"/>
            <a:ext cx="8998565" cy="172931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5"/>
              <p:cNvSpPr txBox="1">
                <a:spLocks noChangeArrowheads="1"/>
              </p:cNvSpPr>
              <p:nvPr/>
            </p:nvSpPr>
            <p:spPr bwMode="auto">
              <a:xfrm>
                <a:off x="441757" y="1851557"/>
                <a:ext cx="8733530" cy="5006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64270" tIns="32135" rIns="64270" bIns="32135">
                <a:spAutoFit/>
              </a:bodyPr>
              <a:lstStyle>
                <a:lvl1pPr marL="342900" indent="-342900" eaLnBrk="0" hangingPunct="0"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 b="1">
                    <a:solidFill>
                      <a:srgbClr val="008000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sz="2800" b="0" dirty="0" smtClean="0">
                    <a:solidFill>
                      <a:schemeClr val="accent2"/>
                    </a:solidFill>
                    <a:latin typeface="+mn-lt"/>
                  </a:rPr>
                  <a:t>1)   y = 2x + 1			2)   y = 3x – 2	</a:t>
                </a:r>
                <a:r>
                  <a:rPr lang="en-GB" sz="2800" b="0" dirty="0">
                    <a:solidFill>
                      <a:schemeClr val="accent2"/>
                    </a:solidFill>
                    <a:latin typeface="+mn-lt"/>
                  </a:rPr>
                  <a:t>	</a:t>
                </a:r>
                <a:r>
                  <a:rPr lang="en-GB" sz="2800" b="0" dirty="0" smtClean="0">
                    <a:solidFill>
                      <a:schemeClr val="accent2"/>
                    </a:solidFill>
                    <a:latin typeface="+mn-lt"/>
                  </a:rPr>
                  <a:t>	3)   y = 2x – 1</a:t>
                </a:r>
              </a:p>
              <a:p>
                <a:pPr marL="514350" indent="-514350"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  <a:buAutoNum type="arabicParenR" startAt="4"/>
                </a:pPr>
                <a:r>
                  <a:rPr lang="en-GB" sz="2800" b="0" dirty="0" smtClean="0">
                    <a:solidFill>
                      <a:schemeClr val="accent2"/>
                    </a:solidFill>
                    <a:latin typeface="+mn-lt"/>
                  </a:rPr>
                  <a:t>y = x + 4		</a:t>
                </a:r>
                <a:r>
                  <a:rPr lang="en-GB" sz="2800" b="0" dirty="0">
                    <a:solidFill>
                      <a:schemeClr val="accent2"/>
                    </a:solidFill>
                    <a:latin typeface="+mn-lt"/>
                  </a:rPr>
                  <a:t>	</a:t>
                </a:r>
                <a:r>
                  <a:rPr lang="en-GB" sz="2800" b="0" dirty="0" smtClean="0">
                    <a:solidFill>
                      <a:schemeClr val="accent2"/>
                    </a:solidFill>
                    <a:latin typeface="+mn-lt"/>
                  </a:rPr>
                  <a:t>5)   y = x – 3			6)   y = 3x + 1</a:t>
                </a:r>
              </a:p>
              <a:p>
                <a:pPr marL="0" indent="0"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en-GB" sz="1600" b="0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  <a:buFontTx/>
                  <a:buAutoNum type="arabicParenR" startAt="7"/>
                </a:pPr>
                <a:r>
                  <a:rPr lang="en-GB" sz="2800" b="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 y = - 2x + 3		8)   y = 3 – x			9)   y = -3x – 1</a:t>
                </a:r>
              </a:p>
              <a:p>
                <a:pPr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  <a:buFontTx/>
                  <a:buAutoNum type="arabicParenR" startAt="10"/>
                </a:pPr>
                <a:r>
                  <a:rPr lang="en-GB" sz="2800" b="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 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b="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x + 3		11) 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b="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x – 2		12)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800" b="0" dirty="0" smtClean="0">
                    <a:solidFill>
                      <a:schemeClr val="bg1">
                        <a:lumMod val="50000"/>
                      </a:schemeClr>
                    </a:solidFill>
                    <a:latin typeface="+mn-lt"/>
                  </a:rPr>
                  <a:t>x</a:t>
                </a:r>
              </a:p>
              <a:p>
                <a:pPr marL="0" indent="0"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endParaRPr lang="en-GB" sz="1600" b="0" dirty="0" smtClean="0">
                  <a:solidFill>
                    <a:srgbClr val="000000"/>
                  </a:solidFill>
                  <a:latin typeface="+mn-lt"/>
                </a:endParaRPr>
              </a:p>
              <a:p>
                <a:pPr marL="457200" indent="-457200"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  <a:buAutoNum type="arabicParenR" startAt="13"/>
                </a:pPr>
                <a:r>
                  <a:rPr lang="en-GB" sz="2800" b="0" dirty="0" smtClean="0">
                    <a:solidFill>
                      <a:srgbClr val="000000"/>
                    </a:solidFill>
                    <a:latin typeface="+mn-lt"/>
                  </a:rPr>
                  <a:t>  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b="0" dirty="0" smtClean="0">
                    <a:solidFill>
                      <a:srgbClr val="000000"/>
                    </a:solidFill>
                    <a:latin typeface="+mn-lt"/>
                  </a:rPr>
                  <a:t>x + 2		14)   y = 2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2800" b="0" i="1" dirty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b="0" dirty="0" smtClean="0">
                    <a:solidFill>
                      <a:srgbClr val="000000"/>
                    </a:solidFill>
                    <a:latin typeface="+mn-lt"/>
                  </a:rPr>
                  <a:t>x		15)  y = -x     </a:t>
                </a:r>
              </a:p>
              <a:p>
                <a:pPr marL="0" indent="0" defTabSz="642915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sz="2800" b="0" dirty="0" smtClean="0">
                    <a:solidFill>
                      <a:srgbClr val="000000"/>
                    </a:solidFill>
                    <a:latin typeface="+mn-lt"/>
                  </a:rPr>
                  <a:t>           </a:t>
                </a:r>
                <a:endParaRPr lang="en-US" sz="2800" b="0" dirty="0" smtClean="0">
                  <a:solidFill>
                    <a:srgbClr val="000000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11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757" y="1851557"/>
                <a:ext cx="8733530" cy="5006443"/>
              </a:xfrm>
              <a:prstGeom prst="rect">
                <a:avLst/>
              </a:prstGeom>
              <a:blipFill rotWithShape="1">
                <a:blip r:embed="rId3"/>
                <a:stretch>
                  <a:fillRect l="-1675" t="-134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31" y="1924862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87831" y="3622535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929" y="5509199"/>
            <a:ext cx="213729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7379" y="1348896"/>
            <a:ext cx="2866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u="sng" dirty="0" smtClean="0"/>
              <a:t>Draw </a:t>
            </a:r>
            <a:r>
              <a:rPr lang="en-GB" i="1" u="sng" dirty="0"/>
              <a:t>the following graphs</a:t>
            </a:r>
          </a:p>
        </p:txBody>
      </p:sp>
    </p:spTree>
    <p:extLst>
      <p:ext uri="{BB962C8B-B14F-4D97-AF65-F5344CB8AC3E}">
        <p14:creationId xmlns:p14="http://schemas.microsoft.com/office/powerpoint/2010/main" val="19886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1268414"/>
            <a:ext cx="9144000" cy="55895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Solutions - BRONZE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2"/>
            <a:ext cx="2933708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6997" y="1844822"/>
            <a:ext cx="2888413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556" y="1844822"/>
            <a:ext cx="2937929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73" y="4409726"/>
            <a:ext cx="2925839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39" y="4409726"/>
            <a:ext cx="2922327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556" y="4409726"/>
            <a:ext cx="2937929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27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141413" y="1829222"/>
            <a:ext cx="7102475" cy="10033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What do these coordinate pairs have in common?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 smtClean="0"/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(2, 3), (2, 1), (2, –2), (2, 4), (2, 0) and (2, –3)?</a:t>
            </a:r>
            <a:endParaRPr lang="en-GB" sz="2400" dirty="0" smtClean="0"/>
          </a:p>
        </p:txBody>
      </p:sp>
      <p:grpSp>
        <p:nvGrpSpPr>
          <p:cNvPr id="5" name="Group 155"/>
          <p:cNvGrpSpPr>
            <a:grpSpLocks/>
          </p:cNvGrpSpPr>
          <p:nvPr/>
        </p:nvGrpSpPr>
        <p:grpSpPr bwMode="auto">
          <a:xfrm>
            <a:off x="793750" y="3636541"/>
            <a:ext cx="2625725" cy="2744787"/>
            <a:chOff x="481" y="2295"/>
            <a:chExt cx="1654" cy="1729"/>
          </a:xfrm>
        </p:grpSpPr>
        <p:sp>
          <p:nvSpPr>
            <p:cNvPr id="6" name="Rectangle 154"/>
            <p:cNvSpPr>
              <a:spLocks noChangeArrowheads="1"/>
            </p:cNvSpPr>
            <p:nvPr/>
          </p:nvSpPr>
          <p:spPr bwMode="auto">
            <a:xfrm>
              <a:off x="481" y="2295"/>
              <a:ext cx="1654" cy="1729"/>
            </a:xfrm>
            <a:prstGeom prst="rect">
              <a:avLst/>
            </a:prstGeom>
            <a:solidFill>
              <a:srgbClr val="C0E89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/>
            </a:p>
          </p:txBody>
        </p:sp>
        <p:grpSp>
          <p:nvGrpSpPr>
            <p:cNvPr id="7" name="Group 137"/>
            <p:cNvGrpSpPr>
              <a:grpSpLocks/>
            </p:cNvGrpSpPr>
            <p:nvPr/>
          </p:nvGrpSpPr>
          <p:grpSpPr bwMode="auto">
            <a:xfrm>
              <a:off x="628" y="2316"/>
              <a:ext cx="1436" cy="1476"/>
              <a:chOff x="583" y="2316"/>
              <a:chExt cx="1436" cy="1476"/>
            </a:xfrm>
          </p:grpSpPr>
          <p:sp>
            <p:nvSpPr>
              <p:cNvPr id="8" name="Rectangle 10"/>
              <p:cNvSpPr>
                <a:spLocks noChangeArrowheads="1"/>
              </p:cNvSpPr>
              <p:nvPr/>
            </p:nvSpPr>
            <p:spPr bwMode="auto">
              <a:xfrm>
                <a:off x="583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" name="Rectangle 19"/>
              <p:cNvSpPr>
                <a:spLocks noChangeArrowheads="1"/>
              </p:cNvSpPr>
              <p:nvPr/>
            </p:nvSpPr>
            <p:spPr bwMode="auto">
              <a:xfrm>
                <a:off x="719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" name="Rectangle 20"/>
              <p:cNvSpPr>
                <a:spLocks noChangeArrowheads="1"/>
              </p:cNvSpPr>
              <p:nvPr/>
            </p:nvSpPr>
            <p:spPr bwMode="auto">
              <a:xfrm>
                <a:off x="583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1" name="Rectangle 21"/>
              <p:cNvSpPr>
                <a:spLocks noChangeArrowheads="1"/>
              </p:cNvSpPr>
              <p:nvPr/>
            </p:nvSpPr>
            <p:spPr bwMode="auto">
              <a:xfrm>
                <a:off x="719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/>
            </p:nvSpPr>
            <p:spPr bwMode="auto">
              <a:xfrm>
                <a:off x="855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/>
            </p:nvSpPr>
            <p:spPr bwMode="auto">
              <a:xfrm>
                <a:off x="991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/>
            </p:nvSpPr>
            <p:spPr bwMode="auto">
              <a:xfrm>
                <a:off x="855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/>
            </p:nvSpPr>
            <p:spPr bwMode="auto">
              <a:xfrm>
                <a:off x="991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/>
            </p:nvSpPr>
            <p:spPr bwMode="auto">
              <a:xfrm>
                <a:off x="583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/>
            </p:nvSpPr>
            <p:spPr bwMode="auto">
              <a:xfrm>
                <a:off x="719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/>
            </p:nvSpPr>
            <p:spPr bwMode="auto">
              <a:xfrm>
                <a:off x="583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/>
            </p:nvSpPr>
            <p:spPr bwMode="auto">
              <a:xfrm>
                <a:off x="719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/>
            </p:nvSpPr>
            <p:spPr bwMode="auto">
              <a:xfrm>
                <a:off x="855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/>
            </p:nvSpPr>
            <p:spPr bwMode="auto">
              <a:xfrm>
                <a:off x="991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/>
            </p:nvSpPr>
            <p:spPr bwMode="auto">
              <a:xfrm>
                <a:off x="855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/>
            </p:nvSpPr>
            <p:spPr bwMode="auto">
              <a:xfrm>
                <a:off x="991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/>
            </p:nvSpPr>
            <p:spPr bwMode="auto">
              <a:xfrm>
                <a:off x="1127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/>
            </p:nvSpPr>
            <p:spPr bwMode="auto">
              <a:xfrm>
                <a:off x="1263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/>
            </p:nvSpPr>
            <p:spPr bwMode="auto">
              <a:xfrm>
                <a:off x="1127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/>
            </p:nvSpPr>
            <p:spPr bwMode="auto">
              <a:xfrm>
                <a:off x="1263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/>
            </p:nvSpPr>
            <p:spPr bwMode="auto">
              <a:xfrm>
                <a:off x="1399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/>
            </p:nvSpPr>
            <p:spPr bwMode="auto">
              <a:xfrm>
                <a:off x="1535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/>
            </p:nvSpPr>
            <p:spPr bwMode="auto">
              <a:xfrm>
                <a:off x="1399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/>
            </p:nvSpPr>
            <p:spPr bwMode="auto">
              <a:xfrm>
                <a:off x="1535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/>
            </p:nvSpPr>
            <p:spPr bwMode="auto">
              <a:xfrm>
                <a:off x="1127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/>
            </p:nvSpPr>
            <p:spPr bwMode="auto">
              <a:xfrm>
                <a:off x="1263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/>
            </p:nvSpPr>
            <p:spPr bwMode="auto">
              <a:xfrm>
                <a:off x="1127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/>
            </p:nvSpPr>
            <p:spPr bwMode="auto">
              <a:xfrm>
                <a:off x="1263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/>
            </p:nvSpPr>
            <p:spPr bwMode="auto">
              <a:xfrm>
                <a:off x="1399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/>
            </p:nvSpPr>
            <p:spPr bwMode="auto">
              <a:xfrm>
                <a:off x="1535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/>
            </p:nvSpPr>
            <p:spPr bwMode="auto">
              <a:xfrm>
                <a:off x="1399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/>
            </p:nvSpPr>
            <p:spPr bwMode="auto">
              <a:xfrm>
                <a:off x="1535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/>
            </p:nvSpPr>
            <p:spPr bwMode="auto">
              <a:xfrm>
                <a:off x="583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/>
            </p:nvSpPr>
            <p:spPr bwMode="auto">
              <a:xfrm>
                <a:off x="719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/>
            </p:nvSpPr>
            <p:spPr bwMode="auto">
              <a:xfrm>
                <a:off x="583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/>
            </p:nvSpPr>
            <p:spPr bwMode="auto">
              <a:xfrm>
                <a:off x="719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855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/>
            </p:nvSpPr>
            <p:spPr bwMode="auto">
              <a:xfrm>
                <a:off x="991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/>
            </p:nvSpPr>
            <p:spPr bwMode="auto">
              <a:xfrm>
                <a:off x="855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/>
            </p:nvSpPr>
            <p:spPr bwMode="auto">
              <a:xfrm>
                <a:off x="991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/>
            </p:nvSpPr>
            <p:spPr bwMode="auto">
              <a:xfrm>
                <a:off x="583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/>
            </p:nvSpPr>
            <p:spPr bwMode="auto">
              <a:xfrm>
                <a:off x="719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/>
            </p:nvSpPr>
            <p:spPr bwMode="auto">
              <a:xfrm>
                <a:off x="583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/>
            </p:nvSpPr>
            <p:spPr bwMode="auto">
              <a:xfrm>
                <a:off x="719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/>
            </p:nvSpPr>
            <p:spPr bwMode="auto">
              <a:xfrm>
                <a:off x="855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/>
            </p:nvSpPr>
            <p:spPr bwMode="auto">
              <a:xfrm>
                <a:off x="991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/>
            </p:nvSpPr>
            <p:spPr bwMode="auto">
              <a:xfrm>
                <a:off x="855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/>
            </p:nvSpPr>
            <p:spPr bwMode="auto">
              <a:xfrm>
                <a:off x="991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/>
            </p:nvSpPr>
            <p:spPr bwMode="auto">
              <a:xfrm>
                <a:off x="1127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/>
            </p:nvSpPr>
            <p:spPr bwMode="auto">
              <a:xfrm>
                <a:off x="1263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/>
            </p:nvSpPr>
            <p:spPr bwMode="auto">
              <a:xfrm>
                <a:off x="1127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/>
            </p:nvSpPr>
            <p:spPr bwMode="auto">
              <a:xfrm>
                <a:off x="1263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/>
            </p:nvSpPr>
            <p:spPr bwMode="auto">
              <a:xfrm>
                <a:off x="1399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/>
            </p:nvSpPr>
            <p:spPr bwMode="auto">
              <a:xfrm>
                <a:off x="1535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/>
            </p:nvSpPr>
            <p:spPr bwMode="auto">
              <a:xfrm>
                <a:off x="1399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/>
            </p:nvSpPr>
            <p:spPr bwMode="auto">
              <a:xfrm>
                <a:off x="1535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/>
            </p:nvSpPr>
            <p:spPr bwMode="auto">
              <a:xfrm>
                <a:off x="1127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/>
            </p:nvSpPr>
            <p:spPr bwMode="auto">
              <a:xfrm>
                <a:off x="1263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/>
            </p:nvSpPr>
            <p:spPr bwMode="auto">
              <a:xfrm>
                <a:off x="1127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/>
            </p:nvSpPr>
            <p:spPr bwMode="auto">
              <a:xfrm>
                <a:off x="1263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/>
            </p:nvSpPr>
            <p:spPr bwMode="auto">
              <a:xfrm>
                <a:off x="1399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/>
            </p:nvSpPr>
            <p:spPr bwMode="auto">
              <a:xfrm>
                <a:off x="1535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0" name="Rectangle 81"/>
              <p:cNvSpPr>
                <a:spLocks noChangeArrowheads="1"/>
              </p:cNvSpPr>
              <p:nvPr/>
            </p:nvSpPr>
            <p:spPr bwMode="auto">
              <a:xfrm>
                <a:off x="1399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/>
            </p:nvSpPr>
            <p:spPr bwMode="auto">
              <a:xfrm>
                <a:off x="1535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/>
            </p:nvSpPr>
            <p:spPr bwMode="auto">
              <a:xfrm>
                <a:off x="1671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/>
            </p:nvSpPr>
            <p:spPr bwMode="auto">
              <a:xfrm>
                <a:off x="1807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/>
            </p:nvSpPr>
            <p:spPr bwMode="auto">
              <a:xfrm>
                <a:off x="1671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/>
            </p:nvSpPr>
            <p:spPr bwMode="auto">
              <a:xfrm>
                <a:off x="1807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/>
            </p:nvSpPr>
            <p:spPr bwMode="auto">
              <a:xfrm>
                <a:off x="1671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/>
            </p:nvSpPr>
            <p:spPr bwMode="auto">
              <a:xfrm>
                <a:off x="1807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/>
            </p:nvSpPr>
            <p:spPr bwMode="auto">
              <a:xfrm>
                <a:off x="1671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/>
            </p:nvSpPr>
            <p:spPr bwMode="auto">
              <a:xfrm>
                <a:off x="1807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/>
            </p:nvSpPr>
            <p:spPr bwMode="auto">
              <a:xfrm>
                <a:off x="1671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/>
            </p:nvSpPr>
            <p:spPr bwMode="auto">
              <a:xfrm>
                <a:off x="1807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/>
            </p:nvSpPr>
            <p:spPr bwMode="auto">
              <a:xfrm>
                <a:off x="1671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/>
            </p:nvSpPr>
            <p:spPr bwMode="auto">
              <a:xfrm>
                <a:off x="1807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/>
            </p:nvSpPr>
            <p:spPr bwMode="auto">
              <a:xfrm>
                <a:off x="1671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/>
            </p:nvSpPr>
            <p:spPr bwMode="auto">
              <a:xfrm>
                <a:off x="1807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/>
            </p:nvSpPr>
            <p:spPr bwMode="auto">
              <a:xfrm>
                <a:off x="1671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/>
            </p:nvSpPr>
            <p:spPr bwMode="auto">
              <a:xfrm>
                <a:off x="1807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/>
            </p:nvSpPr>
            <p:spPr bwMode="auto">
              <a:xfrm>
                <a:off x="583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/>
            </p:nvSpPr>
            <p:spPr bwMode="auto">
              <a:xfrm>
                <a:off x="719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/>
            </p:nvSpPr>
            <p:spPr bwMode="auto">
              <a:xfrm>
                <a:off x="583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/>
            </p:nvSpPr>
            <p:spPr bwMode="auto">
              <a:xfrm>
                <a:off x="719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/>
            </p:nvSpPr>
            <p:spPr bwMode="auto">
              <a:xfrm>
                <a:off x="855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/>
            </p:nvSpPr>
            <p:spPr bwMode="auto">
              <a:xfrm>
                <a:off x="991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/>
            </p:nvSpPr>
            <p:spPr bwMode="auto">
              <a:xfrm>
                <a:off x="855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/>
            </p:nvSpPr>
            <p:spPr bwMode="auto">
              <a:xfrm>
                <a:off x="991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/>
            </p:nvSpPr>
            <p:spPr bwMode="auto">
              <a:xfrm>
                <a:off x="1127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/>
            </p:nvSpPr>
            <p:spPr bwMode="auto">
              <a:xfrm>
                <a:off x="1263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/>
            </p:nvSpPr>
            <p:spPr bwMode="auto">
              <a:xfrm>
                <a:off x="1127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/>
            </p:nvSpPr>
            <p:spPr bwMode="auto">
              <a:xfrm>
                <a:off x="1263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/>
            </p:nvSpPr>
            <p:spPr bwMode="auto">
              <a:xfrm>
                <a:off x="1399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/>
            </p:nvSpPr>
            <p:spPr bwMode="auto">
              <a:xfrm>
                <a:off x="1535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399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1535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1671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1807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1671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1807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8" name="Line 119"/>
              <p:cNvSpPr>
                <a:spLocks noChangeShapeType="1"/>
              </p:cNvSpPr>
              <p:nvPr/>
            </p:nvSpPr>
            <p:spPr bwMode="auto">
              <a:xfrm>
                <a:off x="583" y="3112"/>
                <a:ext cx="13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9" name="Line 120"/>
              <p:cNvSpPr>
                <a:spLocks noChangeShapeType="1"/>
              </p:cNvSpPr>
              <p:nvPr/>
            </p:nvSpPr>
            <p:spPr bwMode="auto">
              <a:xfrm rot="-5400000">
                <a:off x="583" y="3112"/>
                <a:ext cx="13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10" name="Text Box 121"/>
              <p:cNvSpPr txBox="1">
                <a:spLocks noChangeArrowheads="1"/>
              </p:cNvSpPr>
              <p:nvPr/>
            </p:nvSpPr>
            <p:spPr bwMode="auto">
              <a:xfrm>
                <a:off x="1839" y="3080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ABD5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i="1" smtClean="0">
                    <a:latin typeface="Times New Roman" pitchFamily="18" charset="0"/>
                  </a:rPr>
                  <a:t>x</a:t>
                </a:r>
                <a:endParaRPr lang="en-GB" i="1" smtClean="0">
                  <a:latin typeface="Times New Roman" pitchFamily="18" charset="0"/>
                </a:endParaRPr>
              </a:p>
            </p:txBody>
          </p:sp>
          <p:sp>
            <p:nvSpPr>
              <p:cNvPr id="111" name="Text Box 122"/>
              <p:cNvSpPr txBox="1">
                <a:spLocks noChangeArrowheads="1"/>
              </p:cNvSpPr>
              <p:nvPr/>
            </p:nvSpPr>
            <p:spPr bwMode="auto">
              <a:xfrm>
                <a:off x="1083" y="231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ABD5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i="1" smtClean="0">
                    <a:latin typeface="Times New Roman" pitchFamily="18" charset="0"/>
                  </a:rPr>
                  <a:t>y</a:t>
                </a:r>
                <a:endParaRPr lang="en-GB" i="1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" name="Line 138"/>
          <p:cNvSpPr>
            <a:spLocks noChangeShapeType="1"/>
          </p:cNvSpPr>
          <p:nvPr/>
        </p:nvSpPr>
        <p:spPr bwMode="auto">
          <a:xfrm>
            <a:off x="2465388" y="4209628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3" name="Line 139"/>
          <p:cNvSpPr>
            <a:spLocks noChangeShapeType="1"/>
          </p:cNvSpPr>
          <p:nvPr/>
        </p:nvSpPr>
        <p:spPr bwMode="auto">
          <a:xfrm flipH="1">
            <a:off x="2465388" y="4209628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4" name="Line 140"/>
          <p:cNvSpPr>
            <a:spLocks noChangeShapeType="1"/>
          </p:cNvSpPr>
          <p:nvPr/>
        </p:nvSpPr>
        <p:spPr bwMode="auto">
          <a:xfrm>
            <a:off x="2462213" y="4644603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5" name="Line 141"/>
          <p:cNvSpPr>
            <a:spLocks noChangeShapeType="1"/>
          </p:cNvSpPr>
          <p:nvPr/>
        </p:nvSpPr>
        <p:spPr bwMode="auto">
          <a:xfrm flipH="1">
            <a:off x="2462213" y="4644603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6" name="Line 142"/>
          <p:cNvSpPr>
            <a:spLocks noChangeShapeType="1"/>
          </p:cNvSpPr>
          <p:nvPr/>
        </p:nvSpPr>
        <p:spPr bwMode="auto">
          <a:xfrm>
            <a:off x="2462213" y="5287541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7" name="Line 143"/>
          <p:cNvSpPr>
            <a:spLocks noChangeShapeType="1"/>
          </p:cNvSpPr>
          <p:nvPr/>
        </p:nvSpPr>
        <p:spPr bwMode="auto">
          <a:xfrm flipH="1">
            <a:off x="2462213" y="5287541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8" name="Line 144"/>
          <p:cNvSpPr>
            <a:spLocks noChangeShapeType="1"/>
          </p:cNvSpPr>
          <p:nvPr/>
        </p:nvSpPr>
        <p:spPr bwMode="auto">
          <a:xfrm>
            <a:off x="2466975" y="4001666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9" name="Line 145"/>
          <p:cNvSpPr>
            <a:spLocks noChangeShapeType="1"/>
          </p:cNvSpPr>
          <p:nvPr/>
        </p:nvSpPr>
        <p:spPr bwMode="auto">
          <a:xfrm flipH="1">
            <a:off x="2466975" y="4001666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0" name="Line 146"/>
          <p:cNvSpPr>
            <a:spLocks noChangeShapeType="1"/>
          </p:cNvSpPr>
          <p:nvPr/>
        </p:nvSpPr>
        <p:spPr bwMode="auto">
          <a:xfrm>
            <a:off x="2462213" y="4858916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1" name="Line 147"/>
          <p:cNvSpPr>
            <a:spLocks noChangeShapeType="1"/>
          </p:cNvSpPr>
          <p:nvPr/>
        </p:nvSpPr>
        <p:spPr bwMode="auto">
          <a:xfrm flipH="1">
            <a:off x="2462213" y="4858916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2" name="Line 148"/>
          <p:cNvSpPr>
            <a:spLocks noChangeShapeType="1"/>
          </p:cNvSpPr>
          <p:nvPr/>
        </p:nvSpPr>
        <p:spPr bwMode="auto">
          <a:xfrm>
            <a:off x="2466975" y="5506616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3" name="Line 149"/>
          <p:cNvSpPr>
            <a:spLocks noChangeShapeType="1"/>
          </p:cNvSpPr>
          <p:nvPr/>
        </p:nvSpPr>
        <p:spPr bwMode="auto">
          <a:xfrm flipH="1">
            <a:off x="2466975" y="5506616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4" name="Line 150"/>
          <p:cNvSpPr>
            <a:spLocks noChangeShapeType="1"/>
          </p:cNvSpPr>
          <p:nvPr/>
        </p:nvSpPr>
        <p:spPr bwMode="auto">
          <a:xfrm>
            <a:off x="2538413" y="3854028"/>
            <a:ext cx="0" cy="21590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5" name="Text Box 152"/>
          <p:cNvSpPr txBox="1">
            <a:spLocks noChangeArrowheads="1"/>
          </p:cNvSpPr>
          <p:nvPr/>
        </p:nvSpPr>
        <p:spPr bwMode="auto">
          <a:xfrm>
            <a:off x="3708399" y="3625428"/>
            <a:ext cx="482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BD5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smtClean="0"/>
              <a:t>This line is called 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/>
              <a:t> = 2.</a:t>
            </a:r>
            <a:endParaRPr lang="en-GB" sz="2400" smtClean="0"/>
          </a:p>
        </p:txBody>
      </p:sp>
      <p:sp>
        <p:nvSpPr>
          <p:cNvPr id="126" name="Text Box 153"/>
          <p:cNvSpPr txBox="1">
            <a:spLocks noChangeArrowheads="1"/>
          </p:cNvSpPr>
          <p:nvPr/>
        </p:nvSpPr>
        <p:spPr bwMode="auto">
          <a:xfrm>
            <a:off x="2233543" y="5870153"/>
            <a:ext cx="638315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x</a:t>
            </a:r>
            <a:r>
              <a:rPr lang="en-US" b="1" smtClean="0"/>
              <a:t> = 2</a:t>
            </a:r>
            <a:endParaRPr lang="en-GB" b="1" smtClean="0"/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638" y="1829223"/>
            <a:ext cx="1056754" cy="1003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28" name="Text Box 9"/>
          <p:cNvSpPr txBox="1">
            <a:spLocks noChangeArrowheads="1"/>
          </p:cNvSpPr>
          <p:nvPr/>
        </p:nvSpPr>
        <p:spPr bwMode="auto">
          <a:xfrm>
            <a:off x="374650" y="2988469"/>
            <a:ext cx="858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Look what happens when these points are plotted on a graph.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4136993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/>
      <p:bldP spid="126" grpId="0" animBg="1"/>
      <p:bldP spid="12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0" y="1268414"/>
            <a:ext cx="9144000" cy="55895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Solutions - SILVER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59024"/>
            <a:ext cx="2933708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1859024"/>
            <a:ext cx="2933709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59024"/>
            <a:ext cx="2933708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23018"/>
            <a:ext cx="2933708" cy="244827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4409726"/>
            <a:ext cx="2930692" cy="2448274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09727"/>
            <a:ext cx="2933707" cy="244827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98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 txBox="1">
            <a:spLocks/>
          </p:cNvSpPr>
          <p:nvPr/>
        </p:nvSpPr>
        <p:spPr>
          <a:xfrm>
            <a:off x="0" y="1268414"/>
            <a:ext cx="9144000" cy="55895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Solutions - GOLD</a:t>
            </a:r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94" y="2132855"/>
            <a:ext cx="2933707" cy="244827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4196" y="2132855"/>
            <a:ext cx="2933708" cy="24482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798" y="2132855"/>
            <a:ext cx="2933706" cy="244827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54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09" y="865969"/>
            <a:ext cx="8378941" cy="5499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41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Vertical </a:t>
            </a:r>
            <a:r>
              <a:rPr lang="en-GB" dirty="0" smtClean="0"/>
              <a:t> Equations </a:t>
            </a:r>
            <a:r>
              <a:rPr lang="en-GB" dirty="0"/>
              <a:t>of </a:t>
            </a:r>
            <a:r>
              <a:rPr lang="en-GB" dirty="0" smtClean="0"/>
              <a:t>Lines</a:t>
            </a:r>
            <a:endParaRPr lang="en-GB" dirty="0"/>
          </a:p>
        </p:txBody>
      </p:sp>
      <p:grpSp>
        <p:nvGrpSpPr>
          <p:cNvPr id="5" name="Group 453"/>
          <p:cNvGrpSpPr>
            <a:grpSpLocks/>
          </p:cNvGrpSpPr>
          <p:nvPr/>
        </p:nvGrpSpPr>
        <p:grpSpPr bwMode="auto">
          <a:xfrm>
            <a:off x="1444368" y="1690513"/>
            <a:ext cx="6299200" cy="3609975"/>
            <a:chOff x="896" y="1791"/>
            <a:chExt cx="3968" cy="2274"/>
          </a:xfrm>
        </p:grpSpPr>
        <p:sp>
          <p:nvSpPr>
            <p:cNvPr id="6" name="Rectangle 11"/>
            <p:cNvSpPr>
              <a:spLocks noChangeArrowheads="1"/>
            </p:cNvSpPr>
            <p:nvPr/>
          </p:nvSpPr>
          <p:spPr bwMode="auto">
            <a:xfrm>
              <a:off x="896" y="1791"/>
              <a:ext cx="3968" cy="2274"/>
            </a:xfrm>
            <a:prstGeom prst="rect">
              <a:avLst/>
            </a:prstGeom>
            <a:solidFill>
              <a:srgbClr val="C0E89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1106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1242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1378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/>
          </p:nvSpPr>
          <p:spPr bwMode="auto">
            <a:xfrm>
              <a:off x="1514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" name="Rectangle 21"/>
            <p:cNvSpPr>
              <a:spLocks noChangeArrowheads="1"/>
            </p:cNvSpPr>
            <p:nvPr/>
          </p:nvSpPr>
          <p:spPr bwMode="auto">
            <a:xfrm>
              <a:off x="1106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" name="Rectangle 22"/>
            <p:cNvSpPr>
              <a:spLocks noChangeArrowheads="1"/>
            </p:cNvSpPr>
            <p:nvPr/>
          </p:nvSpPr>
          <p:spPr bwMode="auto">
            <a:xfrm>
              <a:off x="1242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" name="Rectangle 23"/>
            <p:cNvSpPr>
              <a:spLocks noChangeArrowheads="1"/>
            </p:cNvSpPr>
            <p:nvPr/>
          </p:nvSpPr>
          <p:spPr bwMode="auto">
            <a:xfrm>
              <a:off x="1106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1242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" name="Rectangle 25"/>
            <p:cNvSpPr>
              <a:spLocks noChangeArrowheads="1"/>
            </p:cNvSpPr>
            <p:nvPr/>
          </p:nvSpPr>
          <p:spPr bwMode="auto">
            <a:xfrm>
              <a:off x="1378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1514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" name="Rectangle 27"/>
            <p:cNvSpPr>
              <a:spLocks noChangeArrowheads="1"/>
            </p:cNvSpPr>
            <p:nvPr/>
          </p:nvSpPr>
          <p:spPr bwMode="auto">
            <a:xfrm>
              <a:off x="1378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" name="Rectangle 28"/>
            <p:cNvSpPr>
              <a:spLocks noChangeArrowheads="1"/>
            </p:cNvSpPr>
            <p:nvPr/>
          </p:nvSpPr>
          <p:spPr bwMode="auto">
            <a:xfrm>
              <a:off x="1514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165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1786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" name="Rectangle 33"/>
            <p:cNvSpPr>
              <a:spLocks noChangeArrowheads="1"/>
            </p:cNvSpPr>
            <p:nvPr/>
          </p:nvSpPr>
          <p:spPr bwMode="auto">
            <a:xfrm>
              <a:off x="1922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" name="Rectangle 34"/>
            <p:cNvSpPr>
              <a:spLocks noChangeArrowheads="1"/>
            </p:cNvSpPr>
            <p:nvPr/>
          </p:nvSpPr>
          <p:spPr bwMode="auto">
            <a:xfrm>
              <a:off x="2058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" name="Rectangle 37"/>
            <p:cNvSpPr>
              <a:spLocks noChangeArrowheads="1"/>
            </p:cNvSpPr>
            <p:nvPr/>
          </p:nvSpPr>
          <p:spPr bwMode="auto">
            <a:xfrm>
              <a:off x="165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" name="Rectangle 38"/>
            <p:cNvSpPr>
              <a:spLocks noChangeArrowheads="1"/>
            </p:cNvSpPr>
            <p:nvPr/>
          </p:nvSpPr>
          <p:spPr bwMode="auto">
            <a:xfrm>
              <a:off x="1786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" name="Rectangle 39"/>
            <p:cNvSpPr>
              <a:spLocks noChangeArrowheads="1"/>
            </p:cNvSpPr>
            <p:nvPr/>
          </p:nvSpPr>
          <p:spPr bwMode="auto">
            <a:xfrm>
              <a:off x="165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" name="Rectangle 40"/>
            <p:cNvSpPr>
              <a:spLocks noChangeArrowheads="1"/>
            </p:cNvSpPr>
            <p:nvPr/>
          </p:nvSpPr>
          <p:spPr bwMode="auto">
            <a:xfrm>
              <a:off x="1786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" name="Rectangle 41"/>
            <p:cNvSpPr>
              <a:spLocks noChangeArrowheads="1"/>
            </p:cNvSpPr>
            <p:nvPr/>
          </p:nvSpPr>
          <p:spPr bwMode="auto">
            <a:xfrm>
              <a:off x="1922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" name="Rectangle 42"/>
            <p:cNvSpPr>
              <a:spLocks noChangeArrowheads="1"/>
            </p:cNvSpPr>
            <p:nvPr/>
          </p:nvSpPr>
          <p:spPr bwMode="auto">
            <a:xfrm>
              <a:off x="2058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" name="Rectangle 43"/>
            <p:cNvSpPr>
              <a:spLocks noChangeArrowheads="1"/>
            </p:cNvSpPr>
            <p:nvPr/>
          </p:nvSpPr>
          <p:spPr bwMode="auto">
            <a:xfrm>
              <a:off x="1922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" name="Rectangle 44"/>
            <p:cNvSpPr>
              <a:spLocks noChangeArrowheads="1"/>
            </p:cNvSpPr>
            <p:nvPr/>
          </p:nvSpPr>
          <p:spPr bwMode="auto">
            <a:xfrm>
              <a:off x="2058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" name="Rectangle 45"/>
            <p:cNvSpPr>
              <a:spLocks noChangeArrowheads="1"/>
            </p:cNvSpPr>
            <p:nvPr/>
          </p:nvSpPr>
          <p:spPr bwMode="auto">
            <a:xfrm>
              <a:off x="1106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" name="Rectangle 46"/>
            <p:cNvSpPr>
              <a:spLocks noChangeArrowheads="1"/>
            </p:cNvSpPr>
            <p:nvPr/>
          </p:nvSpPr>
          <p:spPr bwMode="auto">
            <a:xfrm>
              <a:off x="1242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" name="Rectangle 47"/>
            <p:cNvSpPr>
              <a:spLocks noChangeArrowheads="1"/>
            </p:cNvSpPr>
            <p:nvPr/>
          </p:nvSpPr>
          <p:spPr bwMode="auto">
            <a:xfrm>
              <a:off x="1106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" name="Rectangle 48"/>
            <p:cNvSpPr>
              <a:spLocks noChangeArrowheads="1"/>
            </p:cNvSpPr>
            <p:nvPr/>
          </p:nvSpPr>
          <p:spPr bwMode="auto">
            <a:xfrm>
              <a:off x="1242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" name="Rectangle 49"/>
            <p:cNvSpPr>
              <a:spLocks noChangeArrowheads="1"/>
            </p:cNvSpPr>
            <p:nvPr/>
          </p:nvSpPr>
          <p:spPr bwMode="auto">
            <a:xfrm>
              <a:off x="1378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9" name="Rectangle 50"/>
            <p:cNvSpPr>
              <a:spLocks noChangeArrowheads="1"/>
            </p:cNvSpPr>
            <p:nvPr/>
          </p:nvSpPr>
          <p:spPr bwMode="auto">
            <a:xfrm>
              <a:off x="1514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0" name="Rectangle 51"/>
            <p:cNvSpPr>
              <a:spLocks noChangeArrowheads="1"/>
            </p:cNvSpPr>
            <p:nvPr/>
          </p:nvSpPr>
          <p:spPr bwMode="auto">
            <a:xfrm>
              <a:off x="1378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1" name="Rectangle 52"/>
            <p:cNvSpPr>
              <a:spLocks noChangeArrowheads="1"/>
            </p:cNvSpPr>
            <p:nvPr/>
          </p:nvSpPr>
          <p:spPr bwMode="auto">
            <a:xfrm>
              <a:off x="1514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2" name="Rectangle 53"/>
            <p:cNvSpPr>
              <a:spLocks noChangeArrowheads="1"/>
            </p:cNvSpPr>
            <p:nvPr/>
          </p:nvSpPr>
          <p:spPr bwMode="auto">
            <a:xfrm>
              <a:off x="1106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3" name="Rectangle 54"/>
            <p:cNvSpPr>
              <a:spLocks noChangeArrowheads="1"/>
            </p:cNvSpPr>
            <p:nvPr/>
          </p:nvSpPr>
          <p:spPr bwMode="auto">
            <a:xfrm>
              <a:off x="1242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4" name="Rectangle 55"/>
            <p:cNvSpPr>
              <a:spLocks noChangeArrowheads="1"/>
            </p:cNvSpPr>
            <p:nvPr/>
          </p:nvSpPr>
          <p:spPr bwMode="auto">
            <a:xfrm>
              <a:off x="1106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1242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6" name="Rectangle 57"/>
            <p:cNvSpPr>
              <a:spLocks noChangeArrowheads="1"/>
            </p:cNvSpPr>
            <p:nvPr/>
          </p:nvSpPr>
          <p:spPr bwMode="auto">
            <a:xfrm>
              <a:off x="1378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7" name="Rectangle 58"/>
            <p:cNvSpPr>
              <a:spLocks noChangeArrowheads="1"/>
            </p:cNvSpPr>
            <p:nvPr/>
          </p:nvSpPr>
          <p:spPr bwMode="auto">
            <a:xfrm>
              <a:off x="1514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8" name="Rectangle 59"/>
            <p:cNvSpPr>
              <a:spLocks noChangeArrowheads="1"/>
            </p:cNvSpPr>
            <p:nvPr/>
          </p:nvSpPr>
          <p:spPr bwMode="auto">
            <a:xfrm>
              <a:off x="1378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9" name="Rectangle 60"/>
            <p:cNvSpPr>
              <a:spLocks noChangeArrowheads="1"/>
            </p:cNvSpPr>
            <p:nvPr/>
          </p:nvSpPr>
          <p:spPr bwMode="auto">
            <a:xfrm>
              <a:off x="1514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0" name="Rectangle 61"/>
            <p:cNvSpPr>
              <a:spLocks noChangeArrowheads="1"/>
            </p:cNvSpPr>
            <p:nvPr/>
          </p:nvSpPr>
          <p:spPr bwMode="auto">
            <a:xfrm>
              <a:off x="165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1" name="Rectangle 62"/>
            <p:cNvSpPr>
              <a:spLocks noChangeArrowheads="1"/>
            </p:cNvSpPr>
            <p:nvPr/>
          </p:nvSpPr>
          <p:spPr bwMode="auto">
            <a:xfrm>
              <a:off x="1786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2" name="Rectangle 63"/>
            <p:cNvSpPr>
              <a:spLocks noChangeArrowheads="1"/>
            </p:cNvSpPr>
            <p:nvPr/>
          </p:nvSpPr>
          <p:spPr bwMode="auto">
            <a:xfrm>
              <a:off x="165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3" name="Rectangle 64"/>
            <p:cNvSpPr>
              <a:spLocks noChangeArrowheads="1"/>
            </p:cNvSpPr>
            <p:nvPr/>
          </p:nvSpPr>
          <p:spPr bwMode="auto">
            <a:xfrm>
              <a:off x="1786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4" name="Rectangle 65"/>
            <p:cNvSpPr>
              <a:spLocks noChangeArrowheads="1"/>
            </p:cNvSpPr>
            <p:nvPr/>
          </p:nvSpPr>
          <p:spPr bwMode="auto">
            <a:xfrm>
              <a:off x="1922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5" name="Rectangle 66"/>
            <p:cNvSpPr>
              <a:spLocks noChangeArrowheads="1"/>
            </p:cNvSpPr>
            <p:nvPr/>
          </p:nvSpPr>
          <p:spPr bwMode="auto">
            <a:xfrm>
              <a:off x="2058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6" name="Rectangle 67"/>
            <p:cNvSpPr>
              <a:spLocks noChangeArrowheads="1"/>
            </p:cNvSpPr>
            <p:nvPr/>
          </p:nvSpPr>
          <p:spPr bwMode="auto">
            <a:xfrm>
              <a:off x="1922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7" name="Rectangle 68"/>
            <p:cNvSpPr>
              <a:spLocks noChangeArrowheads="1"/>
            </p:cNvSpPr>
            <p:nvPr/>
          </p:nvSpPr>
          <p:spPr bwMode="auto">
            <a:xfrm>
              <a:off x="2058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8" name="Rectangle 69"/>
            <p:cNvSpPr>
              <a:spLocks noChangeArrowheads="1"/>
            </p:cNvSpPr>
            <p:nvPr/>
          </p:nvSpPr>
          <p:spPr bwMode="auto">
            <a:xfrm>
              <a:off x="165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9" name="Rectangle 70"/>
            <p:cNvSpPr>
              <a:spLocks noChangeArrowheads="1"/>
            </p:cNvSpPr>
            <p:nvPr/>
          </p:nvSpPr>
          <p:spPr bwMode="auto">
            <a:xfrm>
              <a:off x="1786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0" name="Rectangle 71"/>
            <p:cNvSpPr>
              <a:spLocks noChangeArrowheads="1"/>
            </p:cNvSpPr>
            <p:nvPr/>
          </p:nvSpPr>
          <p:spPr bwMode="auto">
            <a:xfrm>
              <a:off x="165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1" name="Rectangle 72"/>
            <p:cNvSpPr>
              <a:spLocks noChangeArrowheads="1"/>
            </p:cNvSpPr>
            <p:nvPr/>
          </p:nvSpPr>
          <p:spPr bwMode="auto">
            <a:xfrm>
              <a:off x="1786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2" name="Rectangle 73"/>
            <p:cNvSpPr>
              <a:spLocks noChangeArrowheads="1"/>
            </p:cNvSpPr>
            <p:nvPr/>
          </p:nvSpPr>
          <p:spPr bwMode="auto">
            <a:xfrm>
              <a:off x="1922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3" name="Rectangle 74"/>
            <p:cNvSpPr>
              <a:spLocks noChangeArrowheads="1"/>
            </p:cNvSpPr>
            <p:nvPr/>
          </p:nvSpPr>
          <p:spPr bwMode="auto">
            <a:xfrm>
              <a:off x="2058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4" name="Rectangle 75"/>
            <p:cNvSpPr>
              <a:spLocks noChangeArrowheads="1"/>
            </p:cNvSpPr>
            <p:nvPr/>
          </p:nvSpPr>
          <p:spPr bwMode="auto">
            <a:xfrm>
              <a:off x="1922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5" name="Rectangle 76"/>
            <p:cNvSpPr>
              <a:spLocks noChangeArrowheads="1"/>
            </p:cNvSpPr>
            <p:nvPr/>
          </p:nvSpPr>
          <p:spPr bwMode="auto">
            <a:xfrm>
              <a:off x="2058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6" name="Rectangle 77"/>
            <p:cNvSpPr>
              <a:spLocks noChangeArrowheads="1"/>
            </p:cNvSpPr>
            <p:nvPr/>
          </p:nvSpPr>
          <p:spPr bwMode="auto">
            <a:xfrm>
              <a:off x="2194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7" name="Rectangle 78"/>
            <p:cNvSpPr>
              <a:spLocks noChangeArrowheads="1"/>
            </p:cNvSpPr>
            <p:nvPr/>
          </p:nvSpPr>
          <p:spPr bwMode="auto">
            <a:xfrm>
              <a:off x="233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8" name="Rectangle 81"/>
            <p:cNvSpPr>
              <a:spLocks noChangeArrowheads="1"/>
            </p:cNvSpPr>
            <p:nvPr/>
          </p:nvSpPr>
          <p:spPr bwMode="auto">
            <a:xfrm>
              <a:off x="2194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9" name="Rectangle 82"/>
            <p:cNvSpPr>
              <a:spLocks noChangeArrowheads="1"/>
            </p:cNvSpPr>
            <p:nvPr/>
          </p:nvSpPr>
          <p:spPr bwMode="auto">
            <a:xfrm>
              <a:off x="233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0" name="Rectangle 83"/>
            <p:cNvSpPr>
              <a:spLocks noChangeArrowheads="1"/>
            </p:cNvSpPr>
            <p:nvPr/>
          </p:nvSpPr>
          <p:spPr bwMode="auto">
            <a:xfrm>
              <a:off x="2194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1" name="Rectangle 84"/>
            <p:cNvSpPr>
              <a:spLocks noChangeArrowheads="1"/>
            </p:cNvSpPr>
            <p:nvPr/>
          </p:nvSpPr>
          <p:spPr bwMode="auto">
            <a:xfrm>
              <a:off x="233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2" name="Rectangle 85"/>
            <p:cNvSpPr>
              <a:spLocks noChangeArrowheads="1"/>
            </p:cNvSpPr>
            <p:nvPr/>
          </p:nvSpPr>
          <p:spPr bwMode="auto">
            <a:xfrm>
              <a:off x="2194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3" name="Rectangle 86"/>
            <p:cNvSpPr>
              <a:spLocks noChangeArrowheads="1"/>
            </p:cNvSpPr>
            <p:nvPr/>
          </p:nvSpPr>
          <p:spPr bwMode="auto">
            <a:xfrm>
              <a:off x="233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4" name="Rectangle 87"/>
            <p:cNvSpPr>
              <a:spLocks noChangeArrowheads="1"/>
            </p:cNvSpPr>
            <p:nvPr/>
          </p:nvSpPr>
          <p:spPr bwMode="auto">
            <a:xfrm>
              <a:off x="2194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5" name="Rectangle 88"/>
            <p:cNvSpPr>
              <a:spLocks noChangeArrowheads="1"/>
            </p:cNvSpPr>
            <p:nvPr/>
          </p:nvSpPr>
          <p:spPr bwMode="auto">
            <a:xfrm>
              <a:off x="233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6" name="Rectangle 89"/>
            <p:cNvSpPr>
              <a:spLocks noChangeArrowheads="1"/>
            </p:cNvSpPr>
            <p:nvPr/>
          </p:nvSpPr>
          <p:spPr bwMode="auto">
            <a:xfrm>
              <a:off x="2194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7" name="Rectangle 90"/>
            <p:cNvSpPr>
              <a:spLocks noChangeArrowheads="1"/>
            </p:cNvSpPr>
            <p:nvPr/>
          </p:nvSpPr>
          <p:spPr bwMode="auto">
            <a:xfrm>
              <a:off x="233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8" name="Rectangle 91"/>
            <p:cNvSpPr>
              <a:spLocks noChangeArrowheads="1"/>
            </p:cNvSpPr>
            <p:nvPr/>
          </p:nvSpPr>
          <p:spPr bwMode="auto">
            <a:xfrm>
              <a:off x="2194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9" name="Rectangle 92"/>
            <p:cNvSpPr>
              <a:spLocks noChangeArrowheads="1"/>
            </p:cNvSpPr>
            <p:nvPr/>
          </p:nvSpPr>
          <p:spPr bwMode="auto">
            <a:xfrm>
              <a:off x="233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0" name="Rectangle 93"/>
            <p:cNvSpPr>
              <a:spLocks noChangeArrowheads="1"/>
            </p:cNvSpPr>
            <p:nvPr/>
          </p:nvSpPr>
          <p:spPr bwMode="auto">
            <a:xfrm>
              <a:off x="1106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1" name="Rectangle 94"/>
            <p:cNvSpPr>
              <a:spLocks noChangeArrowheads="1"/>
            </p:cNvSpPr>
            <p:nvPr/>
          </p:nvSpPr>
          <p:spPr bwMode="auto">
            <a:xfrm>
              <a:off x="1242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2" name="Rectangle 95"/>
            <p:cNvSpPr>
              <a:spLocks noChangeArrowheads="1"/>
            </p:cNvSpPr>
            <p:nvPr/>
          </p:nvSpPr>
          <p:spPr bwMode="auto">
            <a:xfrm>
              <a:off x="1106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3" name="Rectangle 96"/>
            <p:cNvSpPr>
              <a:spLocks noChangeArrowheads="1"/>
            </p:cNvSpPr>
            <p:nvPr/>
          </p:nvSpPr>
          <p:spPr bwMode="auto">
            <a:xfrm>
              <a:off x="1242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4" name="Rectangle 97"/>
            <p:cNvSpPr>
              <a:spLocks noChangeArrowheads="1"/>
            </p:cNvSpPr>
            <p:nvPr/>
          </p:nvSpPr>
          <p:spPr bwMode="auto">
            <a:xfrm>
              <a:off x="1378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5" name="Rectangle 98"/>
            <p:cNvSpPr>
              <a:spLocks noChangeArrowheads="1"/>
            </p:cNvSpPr>
            <p:nvPr/>
          </p:nvSpPr>
          <p:spPr bwMode="auto">
            <a:xfrm>
              <a:off x="1514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6" name="Rectangle 99"/>
            <p:cNvSpPr>
              <a:spLocks noChangeArrowheads="1"/>
            </p:cNvSpPr>
            <p:nvPr/>
          </p:nvSpPr>
          <p:spPr bwMode="auto">
            <a:xfrm>
              <a:off x="1378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7" name="Rectangle 100"/>
            <p:cNvSpPr>
              <a:spLocks noChangeArrowheads="1"/>
            </p:cNvSpPr>
            <p:nvPr/>
          </p:nvSpPr>
          <p:spPr bwMode="auto">
            <a:xfrm>
              <a:off x="1514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8" name="Rectangle 101"/>
            <p:cNvSpPr>
              <a:spLocks noChangeArrowheads="1"/>
            </p:cNvSpPr>
            <p:nvPr/>
          </p:nvSpPr>
          <p:spPr bwMode="auto">
            <a:xfrm>
              <a:off x="165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9" name="Rectangle 102"/>
            <p:cNvSpPr>
              <a:spLocks noChangeArrowheads="1"/>
            </p:cNvSpPr>
            <p:nvPr/>
          </p:nvSpPr>
          <p:spPr bwMode="auto">
            <a:xfrm>
              <a:off x="1786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0" name="Rectangle 103"/>
            <p:cNvSpPr>
              <a:spLocks noChangeArrowheads="1"/>
            </p:cNvSpPr>
            <p:nvPr/>
          </p:nvSpPr>
          <p:spPr bwMode="auto">
            <a:xfrm>
              <a:off x="165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1" name="Rectangle 104"/>
            <p:cNvSpPr>
              <a:spLocks noChangeArrowheads="1"/>
            </p:cNvSpPr>
            <p:nvPr/>
          </p:nvSpPr>
          <p:spPr bwMode="auto">
            <a:xfrm>
              <a:off x="1786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2" name="Rectangle 105"/>
            <p:cNvSpPr>
              <a:spLocks noChangeArrowheads="1"/>
            </p:cNvSpPr>
            <p:nvPr/>
          </p:nvSpPr>
          <p:spPr bwMode="auto">
            <a:xfrm>
              <a:off x="1922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3" name="Rectangle 106"/>
            <p:cNvSpPr>
              <a:spLocks noChangeArrowheads="1"/>
            </p:cNvSpPr>
            <p:nvPr/>
          </p:nvSpPr>
          <p:spPr bwMode="auto">
            <a:xfrm>
              <a:off x="2058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4" name="Rectangle 107"/>
            <p:cNvSpPr>
              <a:spLocks noChangeArrowheads="1"/>
            </p:cNvSpPr>
            <p:nvPr/>
          </p:nvSpPr>
          <p:spPr bwMode="auto">
            <a:xfrm>
              <a:off x="1922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5" name="Rectangle 108"/>
            <p:cNvSpPr>
              <a:spLocks noChangeArrowheads="1"/>
            </p:cNvSpPr>
            <p:nvPr/>
          </p:nvSpPr>
          <p:spPr bwMode="auto">
            <a:xfrm>
              <a:off x="2058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6" name="Rectangle 109"/>
            <p:cNvSpPr>
              <a:spLocks noChangeArrowheads="1"/>
            </p:cNvSpPr>
            <p:nvPr/>
          </p:nvSpPr>
          <p:spPr bwMode="auto">
            <a:xfrm>
              <a:off x="2194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7" name="Rectangle 110"/>
            <p:cNvSpPr>
              <a:spLocks noChangeArrowheads="1"/>
            </p:cNvSpPr>
            <p:nvPr/>
          </p:nvSpPr>
          <p:spPr bwMode="auto">
            <a:xfrm>
              <a:off x="233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8" name="Rectangle 111"/>
            <p:cNvSpPr>
              <a:spLocks noChangeArrowheads="1"/>
            </p:cNvSpPr>
            <p:nvPr/>
          </p:nvSpPr>
          <p:spPr bwMode="auto">
            <a:xfrm>
              <a:off x="2194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9" name="Rectangle 112"/>
            <p:cNvSpPr>
              <a:spLocks noChangeArrowheads="1"/>
            </p:cNvSpPr>
            <p:nvPr/>
          </p:nvSpPr>
          <p:spPr bwMode="auto">
            <a:xfrm>
              <a:off x="233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0" name="Rectangle 118"/>
            <p:cNvSpPr>
              <a:spLocks noChangeArrowheads="1"/>
            </p:cNvSpPr>
            <p:nvPr/>
          </p:nvSpPr>
          <p:spPr bwMode="auto">
            <a:xfrm>
              <a:off x="246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1" name="Rectangle 119"/>
            <p:cNvSpPr>
              <a:spLocks noChangeArrowheads="1"/>
            </p:cNvSpPr>
            <p:nvPr/>
          </p:nvSpPr>
          <p:spPr bwMode="auto">
            <a:xfrm>
              <a:off x="2601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2" name="Rectangle 122"/>
            <p:cNvSpPr>
              <a:spLocks noChangeArrowheads="1"/>
            </p:cNvSpPr>
            <p:nvPr/>
          </p:nvSpPr>
          <p:spPr bwMode="auto">
            <a:xfrm>
              <a:off x="246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3" name="Rectangle 123"/>
            <p:cNvSpPr>
              <a:spLocks noChangeArrowheads="1"/>
            </p:cNvSpPr>
            <p:nvPr/>
          </p:nvSpPr>
          <p:spPr bwMode="auto">
            <a:xfrm>
              <a:off x="2601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4" name="Rectangle 124"/>
            <p:cNvSpPr>
              <a:spLocks noChangeArrowheads="1"/>
            </p:cNvSpPr>
            <p:nvPr/>
          </p:nvSpPr>
          <p:spPr bwMode="auto">
            <a:xfrm>
              <a:off x="246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5" name="Rectangle 125"/>
            <p:cNvSpPr>
              <a:spLocks noChangeArrowheads="1"/>
            </p:cNvSpPr>
            <p:nvPr/>
          </p:nvSpPr>
          <p:spPr bwMode="auto">
            <a:xfrm>
              <a:off x="2601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6" name="Rectangle 126"/>
            <p:cNvSpPr>
              <a:spLocks noChangeArrowheads="1"/>
            </p:cNvSpPr>
            <p:nvPr/>
          </p:nvSpPr>
          <p:spPr bwMode="auto">
            <a:xfrm>
              <a:off x="246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7" name="Rectangle 127"/>
            <p:cNvSpPr>
              <a:spLocks noChangeArrowheads="1"/>
            </p:cNvSpPr>
            <p:nvPr/>
          </p:nvSpPr>
          <p:spPr bwMode="auto">
            <a:xfrm>
              <a:off x="2601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8" name="Rectangle 128"/>
            <p:cNvSpPr>
              <a:spLocks noChangeArrowheads="1"/>
            </p:cNvSpPr>
            <p:nvPr/>
          </p:nvSpPr>
          <p:spPr bwMode="auto">
            <a:xfrm>
              <a:off x="246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9" name="Rectangle 129"/>
            <p:cNvSpPr>
              <a:spLocks noChangeArrowheads="1"/>
            </p:cNvSpPr>
            <p:nvPr/>
          </p:nvSpPr>
          <p:spPr bwMode="auto">
            <a:xfrm>
              <a:off x="2601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0" name="Rectangle 130"/>
            <p:cNvSpPr>
              <a:spLocks noChangeArrowheads="1"/>
            </p:cNvSpPr>
            <p:nvPr/>
          </p:nvSpPr>
          <p:spPr bwMode="auto">
            <a:xfrm>
              <a:off x="246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1" name="Rectangle 131"/>
            <p:cNvSpPr>
              <a:spLocks noChangeArrowheads="1"/>
            </p:cNvSpPr>
            <p:nvPr/>
          </p:nvSpPr>
          <p:spPr bwMode="auto">
            <a:xfrm>
              <a:off x="2601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2" name="Rectangle 132"/>
            <p:cNvSpPr>
              <a:spLocks noChangeArrowheads="1"/>
            </p:cNvSpPr>
            <p:nvPr/>
          </p:nvSpPr>
          <p:spPr bwMode="auto">
            <a:xfrm>
              <a:off x="246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3" name="Rectangle 133"/>
            <p:cNvSpPr>
              <a:spLocks noChangeArrowheads="1"/>
            </p:cNvSpPr>
            <p:nvPr/>
          </p:nvSpPr>
          <p:spPr bwMode="auto">
            <a:xfrm>
              <a:off x="2601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4" name="Rectangle 134"/>
            <p:cNvSpPr>
              <a:spLocks noChangeArrowheads="1"/>
            </p:cNvSpPr>
            <p:nvPr/>
          </p:nvSpPr>
          <p:spPr bwMode="auto">
            <a:xfrm>
              <a:off x="2737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5" name="Rectangle 135"/>
            <p:cNvSpPr>
              <a:spLocks noChangeArrowheads="1"/>
            </p:cNvSpPr>
            <p:nvPr/>
          </p:nvSpPr>
          <p:spPr bwMode="auto">
            <a:xfrm>
              <a:off x="2873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6" name="Rectangle 15"/>
            <p:cNvSpPr>
              <a:spLocks noChangeArrowheads="1"/>
            </p:cNvSpPr>
            <p:nvPr/>
          </p:nvSpPr>
          <p:spPr bwMode="auto">
            <a:xfrm>
              <a:off x="1106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7" name="Rectangle 16"/>
            <p:cNvSpPr>
              <a:spLocks noChangeArrowheads="1"/>
            </p:cNvSpPr>
            <p:nvPr/>
          </p:nvSpPr>
          <p:spPr bwMode="auto">
            <a:xfrm>
              <a:off x="1242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8" name="Rectangle 19"/>
            <p:cNvSpPr>
              <a:spLocks noChangeArrowheads="1"/>
            </p:cNvSpPr>
            <p:nvPr/>
          </p:nvSpPr>
          <p:spPr bwMode="auto">
            <a:xfrm>
              <a:off x="1378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1514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0" name="Rectangle 31"/>
            <p:cNvSpPr>
              <a:spLocks noChangeArrowheads="1"/>
            </p:cNvSpPr>
            <p:nvPr/>
          </p:nvSpPr>
          <p:spPr bwMode="auto">
            <a:xfrm>
              <a:off x="165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1" name="Rectangle 32"/>
            <p:cNvSpPr>
              <a:spLocks noChangeArrowheads="1"/>
            </p:cNvSpPr>
            <p:nvPr/>
          </p:nvSpPr>
          <p:spPr bwMode="auto">
            <a:xfrm>
              <a:off x="1786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2" name="Rectangle 35"/>
            <p:cNvSpPr>
              <a:spLocks noChangeArrowheads="1"/>
            </p:cNvSpPr>
            <p:nvPr/>
          </p:nvSpPr>
          <p:spPr bwMode="auto">
            <a:xfrm>
              <a:off x="1922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3" name="Rectangle 36"/>
            <p:cNvSpPr>
              <a:spLocks noChangeArrowheads="1"/>
            </p:cNvSpPr>
            <p:nvPr/>
          </p:nvSpPr>
          <p:spPr bwMode="auto">
            <a:xfrm>
              <a:off x="2058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4" name="Rectangle 79"/>
            <p:cNvSpPr>
              <a:spLocks noChangeArrowheads="1"/>
            </p:cNvSpPr>
            <p:nvPr/>
          </p:nvSpPr>
          <p:spPr bwMode="auto">
            <a:xfrm>
              <a:off x="2194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5" name="Rectangle 80"/>
            <p:cNvSpPr>
              <a:spLocks noChangeArrowheads="1"/>
            </p:cNvSpPr>
            <p:nvPr/>
          </p:nvSpPr>
          <p:spPr bwMode="auto">
            <a:xfrm>
              <a:off x="233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6" name="Rectangle 120"/>
            <p:cNvSpPr>
              <a:spLocks noChangeArrowheads="1"/>
            </p:cNvSpPr>
            <p:nvPr/>
          </p:nvSpPr>
          <p:spPr bwMode="auto">
            <a:xfrm>
              <a:off x="246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7" name="Rectangle 121"/>
            <p:cNvSpPr>
              <a:spLocks noChangeArrowheads="1"/>
            </p:cNvSpPr>
            <p:nvPr/>
          </p:nvSpPr>
          <p:spPr bwMode="auto">
            <a:xfrm>
              <a:off x="2601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8" name="Rectangle 136"/>
            <p:cNvSpPr>
              <a:spLocks noChangeArrowheads="1"/>
            </p:cNvSpPr>
            <p:nvPr/>
          </p:nvSpPr>
          <p:spPr bwMode="auto">
            <a:xfrm>
              <a:off x="2737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9" name="Rectangle 137"/>
            <p:cNvSpPr>
              <a:spLocks noChangeArrowheads="1"/>
            </p:cNvSpPr>
            <p:nvPr/>
          </p:nvSpPr>
          <p:spPr bwMode="auto">
            <a:xfrm>
              <a:off x="2873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0" name="Rectangle 138"/>
            <p:cNvSpPr>
              <a:spLocks noChangeArrowheads="1"/>
            </p:cNvSpPr>
            <p:nvPr/>
          </p:nvSpPr>
          <p:spPr bwMode="auto">
            <a:xfrm>
              <a:off x="2737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1" name="Rectangle 139"/>
            <p:cNvSpPr>
              <a:spLocks noChangeArrowheads="1"/>
            </p:cNvSpPr>
            <p:nvPr/>
          </p:nvSpPr>
          <p:spPr bwMode="auto">
            <a:xfrm>
              <a:off x="2873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2" name="Rectangle 140"/>
            <p:cNvSpPr>
              <a:spLocks noChangeArrowheads="1"/>
            </p:cNvSpPr>
            <p:nvPr/>
          </p:nvSpPr>
          <p:spPr bwMode="auto">
            <a:xfrm>
              <a:off x="2737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3" name="Rectangle 141"/>
            <p:cNvSpPr>
              <a:spLocks noChangeArrowheads="1"/>
            </p:cNvSpPr>
            <p:nvPr/>
          </p:nvSpPr>
          <p:spPr bwMode="auto">
            <a:xfrm>
              <a:off x="2873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4" name="Rectangle 142"/>
            <p:cNvSpPr>
              <a:spLocks noChangeArrowheads="1"/>
            </p:cNvSpPr>
            <p:nvPr/>
          </p:nvSpPr>
          <p:spPr bwMode="auto">
            <a:xfrm>
              <a:off x="2737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5" name="Rectangle 143"/>
            <p:cNvSpPr>
              <a:spLocks noChangeArrowheads="1"/>
            </p:cNvSpPr>
            <p:nvPr/>
          </p:nvSpPr>
          <p:spPr bwMode="auto">
            <a:xfrm>
              <a:off x="2873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6" name="Rectangle 144"/>
            <p:cNvSpPr>
              <a:spLocks noChangeArrowheads="1"/>
            </p:cNvSpPr>
            <p:nvPr/>
          </p:nvSpPr>
          <p:spPr bwMode="auto">
            <a:xfrm>
              <a:off x="2737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7" name="Rectangle 145"/>
            <p:cNvSpPr>
              <a:spLocks noChangeArrowheads="1"/>
            </p:cNvSpPr>
            <p:nvPr/>
          </p:nvSpPr>
          <p:spPr bwMode="auto">
            <a:xfrm>
              <a:off x="2873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8" name="Rectangle 146"/>
            <p:cNvSpPr>
              <a:spLocks noChangeArrowheads="1"/>
            </p:cNvSpPr>
            <p:nvPr/>
          </p:nvSpPr>
          <p:spPr bwMode="auto">
            <a:xfrm>
              <a:off x="2737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9" name="Rectangle 147"/>
            <p:cNvSpPr>
              <a:spLocks noChangeArrowheads="1"/>
            </p:cNvSpPr>
            <p:nvPr/>
          </p:nvSpPr>
          <p:spPr bwMode="auto">
            <a:xfrm>
              <a:off x="2873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0" name="Rectangle 148"/>
            <p:cNvSpPr>
              <a:spLocks noChangeArrowheads="1"/>
            </p:cNvSpPr>
            <p:nvPr/>
          </p:nvSpPr>
          <p:spPr bwMode="auto">
            <a:xfrm>
              <a:off x="2737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1" name="Rectangle 149"/>
            <p:cNvSpPr>
              <a:spLocks noChangeArrowheads="1"/>
            </p:cNvSpPr>
            <p:nvPr/>
          </p:nvSpPr>
          <p:spPr bwMode="auto">
            <a:xfrm>
              <a:off x="2873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2" name="Rectangle 150"/>
            <p:cNvSpPr>
              <a:spLocks noChangeArrowheads="1"/>
            </p:cNvSpPr>
            <p:nvPr/>
          </p:nvSpPr>
          <p:spPr bwMode="auto">
            <a:xfrm>
              <a:off x="246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3" name="Rectangle 151"/>
            <p:cNvSpPr>
              <a:spLocks noChangeArrowheads="1"/>
            </p:cNvSpPr>
            <p:nvPr/>
          </p:nvSpPr>
          <p:spPr bwMode="auto">
            <a:xfrm>
              <a:off x="2601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4" name="Rectangle 152"/>
            <p:cNvSpPr>
              <a:spLocks noChangeArrowheads="1"/>
            </p:cNvSpPr>
            <p:nvPr/>
          </p:nvSpPr>
          <p:spPr bwMode="auto">
            <a:xfrm>
              <a:off x="246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5" name="Rectangle 153"/>
            <p:cNvSpPr>
              <a:spLocks noChangeArrowheads="1"/>
            </p:cNvSpPr>
            <p:nvPr/>
          </p:nvSpPr>
          <p:spPr bwMode="auto">
            <a:xfrm>
              <a:off x="2601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6" name="Rectangle 154"/>
            <p:cNvSpPr>
              <a:spLocks noChangeArrowheads="1"/>
            </p:cNvSpPr>
            <p:nvPr/>
          </p:nvSpPr>
          <p:spPr bwMode="auto">
            <a:xfrm>
              <a:off x="2737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7" name="Rectangle 155"/>
            <p:cNvSpPr>
              <a:spLocks noChangeArrowheads="1"/>
            </p:cNvSpPr>
            <p:nvPr/>
          </p:nvSpPr>
          <p:spPr bwMode="auto">
            <a:xfrm>
              <a:off x="2873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8" name="Rectangle 156"/>
            <p:cNvSpPr>
              <a:spLocks noChangeArrowheads="1"/>
            </p:cNvSpPr>
            <p:nvPr/>
          </p:nvSpPr>
          <p:spPr bwMode="auto">
            <a:xfrm>
              <a:off x="2737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9" name="Rectangle 157"/>
            <p:cNvSpPr>
              <a:spLocks noChangeArrowheads="1"/>
            </p:cNvSpPr>
            <p:nvPr/>
          </p:nvSpPr>
          <p:spPr bwMode="auto">
            <a:xfrm>
              <a:off x="2873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0" name="Rectangle 216"/>
            <p:cNvSpPr>
              <a:spLocks noChangeArrowheads="1"/>
            </p:cNvSpPr>
            <p:nvPr/>
          </p:nvSpPr>
          <p:spPr bwMode="auto">
            <a:xfrm>
              <a:off x="1106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1" name="Rectangle 217"/>
            <p:cNvSpPr>
              <a:spLocks noChangeArrowheads="1"/>
            </p:cNvSpPr>
            <p:nvPr/>
          </p:nvSpPr>
          <p:spPr bwMode="auto">
            <a:xfrm>
              <a:off x="1242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2" name="Rectangle 218"/>
            <p:cNvSpPr>
              <a:spLocks noChangeArrowheads="1"/>
            </p:cNvSpPr>
            <p:nvPr/>
          </p:nvSpPr>
          <p:spPr bwMode="auto">
            <a:xfrm>
              <a:off x="1106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3" name="Rectangle 219"/>
            <p:cNvSpPr>
              <a:spLocks noChangeArrowheads="1"/>
            </p:cNvSpPr>
            <p:nvPr/>
          </p:nvSpPr>
          <p:spPr bwMode="auto">
            <a:xfrm>
              <a:off x="1242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4" name="Rectangle 220"/>
            <p:cNvSpPr>
              <a:spLocks noChangeArrowheads="1"/>
            </p:cNvSpPr>
            <p:nvPr/>
          </p:nvSpPr>
          <p:spPr bwMode="auto">
            <a:xfrm>
              <a:off x="1378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5" name="Rectangle 221"/>
            <p:cNvSpPr>
              <a:spLocks noChangeArrowheads="1"/>
            </p:cNvSpPr>
            <p:nvPr/>
          </p:nvSpPr>
          <p:spPr bwMode="auto">
            <a:xfrm>
              <a:off x="1514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6" name="Rectangle 222"/>
            <p:cNvSpPr>
              <a:spLocks noChangeArrowheads="1"/>
            </p:cNvSpPr>
            <p:nvPr/>
          </p:nvSpPr>
          <p:spPr bwMode="auto">
            <a:xfrm>
              <a:off x="1378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7" name="Rectangle 223"/>
            <p:cNvSpPr>
              <a:spLocks noChangeArrowheads="1"/>
            </p:cNvSpPr>
            <p:nvPr/>
          </p:nvSpPr>
          <p:spPr bwMode="auto">
            <a:xfrm>
              <a:off x="1514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8" name="Rectangle 224"/>
            <p:cNvSpPr>
              <a:spLocks noChangeArrowheads="1"/>
            </p:cNvSpPr>
            <p:nvPr/>
          </p:nvSpPr>
          <p:spPr bwMode="auto">
            <a:xfrm>
              <a:off x="165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9" name="Rectangle 225"/>
            <p:cNvSpPr>
              <a:spLocks noChangeArrowheads="1"/>
            </p:cNvSpPr>
            <p:nvPr/>
          </p:nvSpPr>
          <p:spPr bwMode="auto">
            <a:xfrm>
              <a:off x="1786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0" name="Rectangle 226"/>
            <p:cNvSpPr>
              <a:spLocks noChangeArrowheads="1"/>
            </p:cNvSpPr>
            <p:nvPr/>
          </p:nvSpPr>
          <p:spPr bwMode="auto">
            <a:xfrm>
              <a:off x="165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1" name="Rectangle 227"/>
            <p:cNvSpPr>
              <a:spLocks noChangeArrowheads="1"/>
            </p:cNvSpPr>
            <p:nvPr/>
          </p:nvSpPr>
          <p:spPr bwMode="auto">
            <a:xfrm>
              <a:off x="1786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2" name="Rectangle 228"/>
            <p:cNvSpPr>
              <a:spLocks noChangeArrowheads="1"/>
            </p:cNvSpPr>
            <p:nvPr/>
          </p:nvSpPr>
          <p:spPr bwMode="auto">
            <a:xfrm>
              <a:off x="1922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3" name="Rectangle 229"/>
            <p:cNvSpPr>
              <a:spLocks noChangeArrowheads="1"/>
            </p:cNvSpPr>
            <p:nvPr/>
          </p:nvSpPr>
          <p:spPr bwMode="auto">
            <a:xfrm>
              <a:off x="2058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4" name="Rectangle 230"/>
            <p:cNvSpPr>
              <a:spLocks noChangeArrowheads="1"/>
            </p:cNvSpPr>
            <p:nvPr/>
          </p:nvSpPr>
          <p:spPr bwMode="auto">
            <a:xfrm>
              <a:off x="1922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5" name="Rectangle 231"/>
            <p:cNvSpPr>
              <a:spLocks noChangeArrowheads="1"/>
            </p:cNvSpPr>
            <p:nvPr/>
          </p:nvSpPr>
          <p:spPr bwMode="auto">
            <a:xfrm>
              <a:off x="2058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6" name="Rectangle 232"/>
            <p:cNvSpPr>
              <a:spLocks noChangeArrowheads="1"/>
            </p:cNvSpPr>
            <p:nvPr/>
          </p:nvSpPr>
          <p:spPr bwMode="auto">
            <a:xfrm>
              <a:off x="2194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7" name="Rectangle 233"/>
            <p:cNvSpPr>
              <a:spLocks noChangeArrowheads="1"/>
            </p:cNvSpPr>
            <p:nvPr/>
          </p:nvSpPr>
          <p:spPr bwMode="auto">
            <a:xfrm>
              <a:off x="233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8" name="Rectangle 234"/>
            <p:cNvSpPr>
              <a:spLocks noChangeArrowheads="1"/>
            </p:cNvSpPr>
            <p:nvPr/>
          </p:nvSpPr>
          <p:spPr bwMode="auto">
            <a:xfrm>
              <a:off x="2194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9" name="Rectangle 235"/>
            <p:cNvSpPr>
              <a:spLocks noChangeArrowheads="1"/>
            </p:cNvSpPr>
            <p:nvPr/>
          </p:nvSpPr>
          <p:spPr bwMode="auto">
            <a:xfrm>
              <a:off x="233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0" name="Rectangle 236"/>
            <p:cNvSpPr>
              <a:spLocks noChangeArrowheads="1"/>
            </p:cNvSpPr>
            <p:nvPr/>
          </p:nvSpPr>
          <p:spPr bwMode="auto">
            <a:xfrm>
              <a:off x="1106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1" name="Rectangle 237"/>
            <p:cNvSpPr>
              <a:spLocks noChangeArrowheads="1"/>
            </p:cNvSpPr>
            <p:nvPr/>
          </p:nvSpPr>
          <p:spPr bwMode="auto">
            <a:xfrm>
              <a:off x="1242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2" name="Rectangle 240"/>
            <p:cNvSpPr>
              <a:spLocks noChangeArrowheads="1"/>
            </p:cNvSpPr>
            <p:nvPr/>
          </p:nvSpPr>
          <p:spPr bwMode="auto">
            <a:xfrm>
              <a:off x="1378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3" name="Rectangle 241"/>
            <p:cNvSpPr>
              <a:spLocks noChangeArrowheads="1"/>
            </p:cNvSpPr>
            <p:nvPr/>
          </p:nvSpPr>
          <p:spPr bwMode="auto">
            <a:xfrm>
              <a:off x="1514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4" name="Rectangle 244"/>
            <p:cNvSpPr>
              <a:spLocks noChangeArrowheads="1"/>
            </p:cNvSpPr>
            <p:nvPr/>
          </p:nvSpPr>
          <p:spPr bwMode="auto">
            <a:xfrm>
              <a:off x="165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5" name="Rectangle 245"/>
            <p:cNvSpPr>
              <a:spLocks noChangeArrowheads="1"/>
            </p:cNvSpPr>
            <p:nvPr/>
          </p:nvSpPr>
          <p:spPr bwMode="auto">
            <a:xfrm>
              <a:off x="1786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6" name="Rectangle 248"/>
            <p:cNvSpPr>
              <a:spLocks noChangeArrowheads="1"/>
            </p:cNvSpPr>
            <p:nvPr/>
          </p:nvSpPr>
          <p:spPr bwMode="auto">
            <a:xfrm>
              <a:off x="1922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7" name="Rectangle 249"/>
            <p:cNvSpPr>
              <a:spLocks noChangeArrowheads="1"/>
            </p:cNvSpPr>
            <p:nvPr/>
          </p:nvSpPr>
          <p:spPr bwMode="auto">
            <a:xfrm>
              <a:off x="2058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8" name="Rectangle 252"/>
            <p:cNvSpPr>
              <a:spLocks noChangeArrowheads="1"/>
            </p:cNvSpPr>
            <p:nvPr/>
          </p:nvSpPr>
          <p:spPr bwMode="auto">
            <a:xfrm>
              <a:off x="2194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9" name="Rectangle 253"/>
            <p:cNvSpPr>
              <a:spLocks noChangeArrowheads="1"/>
            </p:cNvSpPr>
            <p:nvPr/>
          </p:nvSpPr>
          <p:spPr bwMode="auto">
            <a:xfrm>
              <a:off x="233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0" name="Rectangle 256"/>
            <p:cNvSpPr>
              <a:spLocks noChangeArrowheads="1"/>
            </p:cNvSpPr>
            <p:nvPr/>
          </p:nvSpPr>
          <p:spPr bwMode="auto">
            <a:xfrm>
              <a:off x="246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1" name="Rectangle 257"/>
            <p:cNvSpPr>
              <a:spLocks noChangeArrowheads="1"/>
            </p:cNvSpPr>
            <p:nvPr/>
          </p:nvSpPr>
          <p:spPr bwMode="auto">
            <a:xfrm>
              <a:off x="2601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2" name="Rectangle 258"/>
            <p:cNvSpPr>
              <a:spLocks noChangeArrowheads="1"/>
            </p:cNvSpPr>
            <p:nvPr/>
          </p:nvSpPr>
          <p:spPr bwMode="auto">
            <a:xfrm>
              <a:off x="246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3" name="Rectangle 259"/>
            <p:cNvSpPr>
              <a:spLocks noChangeArrowheads="1"/>
            </p:cNvSpPr>
            <p:nvPr/>
          </p:nvSpPr>
          <p:spPr bwMode="auto">
            <a:xfrm>
              <a:off x="2601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4" name="Rectangle 260"/>
            <p:cNvSpPr>
              <a:spLocks noChangeArrowheads="1"/>
            </p:cNvSpPr>
            <p:nvPr/>
          </p:nvSpPr>
          <p:spPr bwMode="auto">
            <a:xfrm>
              <a:off x="2737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5" name="Rectangle 261"/>
            <p:cNvSpPr>
              <a:spLocks noChangeArrowheads="1"/>
            </p:cNvSpPr>
            <p:nvPr/>
          </p:nvSpPr>
          <p:spPr bwMode="auto">
            <a:xfrm>
              <a:off x="2873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6" name="Rectangle 262"/>
            <p:cNvSpPr>
              <a:spLocks noChangeArrowheads="1"/>
            </p:cNvSpPr>
            <p:nvPr/>
          </p:nvSpPr>
          <p:spPr bwMode="auto">
            <a:xfrm>
              <a:off x="2737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7" name="Rectangle 263"/>
            <p:cNvSpPr>
              <a:spLocks noChangeArrowheads="1"/>
            </p:cNvSpPr>
            <p:nvPr/>
          </p:nvSpPr>
          <p:spPr bwMode="auto">
            <a:xfrm>
              <a:off x="2873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8" name="Rectangle 264"/>
            <p:cNvSpPr>
              <a:spLocks noChangeArrowheads="1"/>
            </p:cNvSpPr>
            <p:nvPr/>
          </p:nvSpPr>
          <p:spPr bwMode="auto">
            <a:xfrm>
              <a:off x="246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9" name="Rectangle 265"/>
            <p:cNvSpPr>
              <a:spLocks noChangeArrowheads="1"/>
            </p:cNvSpPr>
            <p:nvPr/>
          </p:nvSpPr>
          <p:spPr bwMode="auto">
            <a:xfrm>
              <a:off x="2601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0" name="Rectangle 268"/>
            <p:cNvSpPr>
              <a:spLocks noChangeArrowheads="1"/>
            </p:cNvSpPr>
            <p:nvPr/>
          </p:nvSpPr>
          <p:spPr bwMode="auto">
            <a:xfrm>
              <a:off x="2737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1" name="Rectangle 269"/>
            <p:cNvSpPr>
              <a:spLocks noChangeArrowheads="1"/>
            </p:cNvSpPr>
            <p:nvPr/>
          </p:nvSpPr>
          <p:spPr bwMode="auto">
            <a:xfrm>
              <a:off x="2873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2" name="Rectangle 277"/>
            <p:cNvSpPr>
              <a:spLocks noChangeArrowheads="1"/>
            </p:cNvSpPr>
            <p:nvPr/>
          </p:nvSpPr>
          <p:spPr bwMode="auto">
            <a:xfrm>
              <a:off x="3009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3" name="Rectangle 278"/>
            <p:cNvSpPr>
              <a:spLocks noChangeArrowheads="1"/>
            </p:cNvSpPr>
            <p:nvPr/>
          </p:nvSpPr>
          <p:spPr bwMode="auto">
            <a:xfrm>
              <a:off x="314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4" name="Rectangle 279"/>
            <p:cNvSpPr>
              <a:spLocks noChangeArrowheads="1"/>
            </p:cNvSpPr>
            <p:nvPr/>
          </p:nvSpPr>
          <p:spPr bwMode="auto">
            <a:xfrm>
              <a:off x="3009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5" name="Rectangle 280"/>
            <p:cNvSpPr>
              <a:spLocks noChangeArrowheads="1"/>
            </p:cNvSpPr>
            <p:nvPr/>
          </p:nvSpPr>
          <p:spPr bwMode="auto">
            <a:xfrm>
              <a:off x="314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6" name="Rectangle 281"/>
            <p:cNvSpPr>
              <a:spLocks noChangeArrowheads="1"/>
            </p:cNvSpPr>
            <p:nvPr/>
          </p:nvSpPr>
          <p:spPr bwMode="auto">
            <a:xfrm>
              <a:off x="3009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7" name="Rectangle 282"/>
            <p:cNvSpPr>
              <a:spLocks noChangeArrowheads="1"/>
            </p:cNvSpPr>
            <p:nvPr/>
          </p:nvSpPr>
          <p:spPr bwMode="auto">
            <a:xfrm>
              <a:off x="314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8" name="Rectangle 283"/>
            <p:cNvSpPr>
              <a:spLocks noChangeArrowheads="1"/>
            </p:cNvSpPr>
            <p:nvPr/>
          </p:nvSpPr>
          <p:spPr bwMode="auto">
            <a:xfrm>
              <a:off x="3009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9" name="Rectangle 284"/>
            <p:cNvSpPr>
              <a:spLocks noChangeArrowheads="1"/>
            </p:cNvSpPr>
            <p:nvPr/>
          </p:nvSpPr>
          <p:spPr bwMode="auto">
            <a:xfrm>
              <a:off x="314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0" name="Rectangle 285"/>
            <p:cNvSpPr>
              <a:spLocks noChangeArrowheads="1"/>
            </p:cNvSpPr>
            <p:nvPr/>
          </p:nvSpPr>
          <p:spPr bwMode="auto">
            <a:xfrm>
              <a:off x="3009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1" name="Rectangle 286"/>
            <p:cNvSpPr>
              <a:spLocks noChangeArrowheads="1"/>
            </p:cNvSpPr>
            <p:nvPr/>
          </p:nvSpPr>
          <p:spPr bwMode="auto">
            <a:xfrm>
              <a:off x="314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2" name="Rectangle 287"/>
            <p:cNvSpPr>
              <a:spLocks noChangeArrowheads="1"/>
            </p:cNvSpPr>
            <p:nvPr/>
          </p:nvSpPr>
          <p:spPr bwMode="auto">
            <a:xfrm>
              <a:off x="3009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3" name="Rectangle 288"/>
            <p:cNvSpPr>
              <a:spLocks noChangeArrowheads="1"/>
            </p:cNvSpPr>
            <p:nvPr/>
          </p:nvSpPr>
          <p:spPr bwMode="auto">
            <a:xfrm>
              <a:off x="314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4" name="Rectangle 289"/>
            <p:cNvSpPr>
              <a:spLocks noChangeArrowheads="1"/>
            </p:cNvSpPr>
            <p:nvPr/>
          </p:nvSpPr>
          <p:spPr bwMode="auto">
            <a:xfrm>
              <a:off x="3009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5" name="Rectangle 290"/>
            <p:cNvSpPr>
              <a:spLocks noChangeArrowheads="1"/>
            </p:cNvSpPr>
            <p:nvPr/>
          </p:nvSpPr>
          <p:spPr bwMode="auto">
            <a:xfrm>
              <a:off x="314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6" name="Rectangle 291"/>
            <p:cNvSpPr>
              <a:spLocks noChangeArrowheads="1"/>
            </p:cNvSpPr>
            <p:nvPr/>
          </p:nvSpPr>
          <p:spPr bwMode="auto">
            <a:xfrm>
              <a:off x="3009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7" name="Rectangle 292"/>
            <p:cNvSpPr>
              <a:spLocks noChangeArrowheads="1"/>
            </p:cNvSpPr>
            <p:nvPr/>
          </p:nvSpPr>
          <p:spPr bwMode="auto">
            <a:xfrm>
              <a:off x="314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8" name="Rectangle 293"/>
            <p:cNvSpPr>
              <a:spLocks noChangeArrowheads="1"/>
            </p:cNvSpPr>
            <p:nvPr/>
          </p:nvSpPr>
          <p:spPr bwMode="auto">
            <a:xfrm>
              <a:off x="3009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9" name="Rectangle 294"/>
            <p:cNvSpPr>
              <a:spLocks noChangeArrowheads="1"/>
            </p:cNvSpPr>
            <p:nvPr/>
          </p:nvSpPr>
          <p:spPr bwMode="auto">
            <a:xfrm>
              <a:off x="314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0" name="Rectangle 295"/>
            <p:cNvSpPr>
              <a:spLocks noChangeArrowheads="1"/>
            </p:cNvSpPr>
            <p:nvPr/>
          </p:nvSpPr>
          <p:spPr bwMode="auto">
            <a:xfrm>
              <a:off x="328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1" name="Rectangle 296"/>
            <p:cNvSpPr>
              <a:spLocks noChangeArrowheads="1"/>
            </p:cNvSpPr>
            <p:nvPr/>
          </p:nvSpPr>
          <p:spPr bwMode="auto">
            <a:xfrm>
              <a:off x="3416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2" name="Rectangle 297"/>
            <p:cNvSpPr>
              <a:spLocks noChangeArrowheads="1"/>
            </p:cNvSpPr>
            <p:nvPr/>
          </p:nvSpPr>
          <p:spPr bwMode="auto">
            <a:xfrm>
              <a:off x="328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3" name="Rectangle 298"/>
            <p:cNvSpPr>
              <a:spLocks noChangeArrowheads="1"/>
            </p:cNvSpPr>
            <p:nvPr/>
          </p:nvSpPr>
          <p:spPr bwMode="auto">
            <a:xfrm>
              <a:off x="3416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4" name="Rectangle 299"/>
            <p:cNvSpPr>
              <a:spLocks noChangeArrowheads="1"/>
            </p:cNvSpPr>
            <p:nvPr/>
          </p:nvSpPr>
          <p:spPr bwMode="auto">
            <a:xfrm>
              <a:off x="328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5" name="Rectangle 300"/>
            <p:cNvSpPr>
              <a:spLocks noChangeArrowheads="1"/>
            </p:cNvSpPr>
            <p:nvPr/>
          </p:nvSpPr>
          <p:spPr bwMode="auto">
            <a:xfrm>
              <a:off x="3416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6" name="Rectangle 301"/>
            <p:cNvSpPr>
              <a:spLocks noChangeArrowheads="1"/>
            </p:cNvSpPr>
            <p:nvPr/>
          </p:nvSpPr>
          <p:spPr bwMode="auto">
            <a:xfrm>
              <a:off x="328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7" name="Rectangle 302"/>
            <p:cNvSpPr>
              <a:spLocks noChangeArrowheads="1"/>
            </p:cNvSpPr>
            <p:nvPr/>
          </p:nvSpPr>
          <p:spPr bwMode="auto">
            <a:xfrm>
              <a:off x="3416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8" name="Rectangle 303"/>
            <p:cNvSpPr>
              <a:spLocks noChangeArrowheads="1"/>
            </p:cNvSpPr>
            <p:nvPr/>
          </p:nvSpPr>
          <p:spPr bwMode="auto">
            <a:xfrm>
              <a:off x="328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9" name="Rectangle 304"/>
            <p:cNvSpPr>
              <a:spLocks noChangeArrowheads="1"/>
            </p:cNvSpPr>
            <p:nvPr/>
          </p:nvSpPr>
          <p:spPr bwMode="auto">
            <a:xfrm>
              <a:off x="3416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0" name="Rectangle 305"/>
            <p:cNvSpPr>
              <a:spLocks noChangeArrowheads="1"/>
            </p:cNvSpPr>
            <p:nvPr/>
          </p:nvSpPr>
          <p:spPr bwMode="auto">
            <a:xfrm>
              <a:off x="328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1" name="Rectangle 306"/>
            <p:cNvSpPr>
              <a:spLocks noChangeArrowheads="1"/>
            </p:cNvSpPr>
            <p:nvPr/>
          </p:nvSpPr>
          <p:spPr bwMode="auto">
            <a:xfrm>
              <a:off x="3416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2" name="Rectangle 307"/>
            <p:cNvSpPr>
              <a:spLocks noChangeArrowheads="1"/>
            </p:cNvSpPr>
            <p:nvPr/>
          </p:nvSpPr>
          <p:spPr bwMode="auto">
            <a:xfrm>
              <a:off x="328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3" name="Rectangle 308"/>
            <p:cNvSpPr>
              <a:spLocks noChangeArrowheads="1"/>
            </p:cNvSpPr>
            <p:nvPr/>
          </p:nvSpPr>
          <p:spPr bwMode="auto">
            <a:xfrm>
              <a:off x="3416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4" name="Rectangle 309"/>
            <p:cNvSpPr>
              <a:spLocks noChangeArrowheads="1"/>
            </p:cNvSpPr>
            <p:nvPr/>
          </p:nvSpPr>
          <p:spPr bwMode="auto">
            <a:xfrm>
              <a:off x="3552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5" name="Rectangle 310"/>
            <p:cNvSpPr>
              <a:spLocks noChangeArrowheads="1"/>
            </p:cNvSpPr>
            <p:nvPr/>
          </p:nvSpPr>
          <p:spPr bwMode="auto">
            <a:xfrm>
              <a:off x="3688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6" name="Rectangle 311"/>
            <p:cNvSpPr>
              <a:spLocks noChangeArrowheads="1"/>
            </p:cNvSpPr>
            <p:nvPr/>
          </p:nvSpPr>
          <p:spPr bwMode="auto">
            <a:xfrm>
              <a:off x="3009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7" name="Rectangle 312"/>
            <p:cNvSpPr>
              <a:spLocks noChangeArrowheads="1"/>
            </p:cNvSpPr>
            <p:nvPr/>
          </p:nvSpPr>
          <p:spPr bwMode="auto">
            <a:xfrm>
              <a:off x="314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8" name="Rectangle 313"/>
            <p:cNvSpPr>
              <a:spLocks noChangeArrowheads="1"/>
            </p:cNvSpPr>
            <p:nvPr/>
          </p:nvSpPr>
          <p:spPr bwMode="auto">
            <a:xfrm>
              <a:off x="328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9" name="Rectangle 314"/>
            <p:cNvSpPr>
              <a:spLocks noChangeArrowheads="1"/>
            </p:cNvSpPr>
            <p:nvPr/>
          </p:nvSpPr>
          <p:spPr bwMode="auto">
            <a:xfrm>
              <a:off x="3416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0" name="Rectangle 315"/>
            <p:cNvSpPr>
              <a:spLocks noChangeArrowheads="1"/>
            </p:cNvSpPr>
            <p:nvPr/>
          </p:nvSpPr>
          <p:spPr bwMode="auto">
            <a:xfrm>
              <a:off x="3552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1" name="Rectangle 316"/>
            <p:cNvSpPr>
              <a:spLocks noChangeArrowheads="1"/>
            </p:cNvSpPr>
            <p:nvPr/>
          </p:nvSpPr>
          <p:spPr bwMode="auto">
            <a:xfrm>
              <a:off x="3688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2" name="Rectangle 317"/>
            <p:cNvSpPr>
              <a:spLocks noChangeArrowheads="1"/>
            </p:cNvSpPr>
            <p:nvPr/>
          </p:nvSpPr>
          <p:spPr bwMode="auto">
            <a:xfrm>
              <a:off x="3552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3" name="Rectangle 318"/>
            <p:cNvSpPr>
              <a:spLocks noChangeArrowheads="1"/>
            </p:cNvSpPr>
            <p:nvPr/>
          </p:nvSpPr>
          <p:spPr bwMode="auto">
            <a:xfrm>
              <a:off x="3688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4" name="Rectangle 319"/>
            <p:cNvSpPr>
              <a:spLocks noChangeArrowheads="1"/>
            </p:cNvSpPr>
            <p:nvPr/>
          </p:nvSpPr>
          <p:spPr bwMode="auto">
            <a:xfrm>
              <a:off x="3552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5" name="Rectangle 320"/>
            <p:cNvSpPr>
              <a:spLocks noChangeArrowheads="1"/>
            </p:cNvSpPr>
            <p:nvPr/>
          </p:nvSpPr>
          <p:spPr bwMode="auto">
            <a:xfrm>
              <a:off x="3688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6" name="Rectangle 321"/>
            <p:cNvSpPr>
              <a:spLocks noChangeArrowheads="1"/>
            </p:cNvSpPr>
            <p:nvPr/>
          </p:nvSpPr>
          <p:spPr bwMode="auto">
            <a:xfrm>
              <a:off x="3552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7" name="Rectangle 322"/>
            <p:cNvSpPr>
              <a:spLocks noChangeArrowheads="1"/>
            </p:cNvSpPr>
            <p:nvPr/>
          </p:nvSpPr>
          <p:spPr bwMode="auto">
            <a:xfrm>
              <a:off x="3688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8" name="Rectangle 323"/>
            <p:cNvSpPr>
              <a:spLocks noChangeArrowheads="1"/>
            </p:cNvSpPr>
            <p:nvPr/>
          </p:nvSpPr>
          <p:spPr bwMode="auto">
            <a:xfrm>
              <a:off x="3552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9" name="Rectangle 324"/>
            <p:cNvSpPr>
              <a:spLocks noChangeArrowheads="1"/>
            </p:cNvSpPr>
            <p:nvPr/>
          </p:nvSpPr>
          <p:spPr bwMode="auto">
            <a:xfrm>
              <a:off x="3688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0" name="Rectangle 325"/>
            <p:cNvSpPr>
              <a:spLocks noChangeArrowheads="1"/>
            </p:cNvSpPr>
            <p:nvPr/>
          </p:nvSpPr>
          <p:spPr bwMode="auto">
            <a:xfrm>
              <a:off x="3552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1" name="Rectangle 326"/>
            <p:cNvSpPr>
              <a:spLocks noChangeArrowheads="1"/>
            </p:cNvSpPr>
            <p:nvPr/>
          </p:nvSpPr>
          <p:spPr bwMode="auto">
            <a:xfrm>
              <a:off x="3688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2" name="Rectangle 327"/>
            <p:cNvSpPr>
              <a:spLocks noChangeArrowheads="1"/>
            </p:cNvSpPr>
            <p:nvPr/>
          </p:nvSpPr>
          <p:spPr bwMode="auto">
            <a:xfrm>
              <a:off x="3552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3" name="Rectangle 328"/>
            <p:cNvSpPr>
              <a:spLocks noChangeArrowheads="1"/>
            </p:cNvSpPr>
            <p:nvPr/>
          </p:nvSpPr>
          <p:spPr bwMode="auto">
            <a:xfrm>
              <a:off x="3688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4" name="Rectangle 329"/>
            <p:cNvSpPr>
              <a:spLocks noChangeArrowheads="1"/>
            </p:cNvSpPr>
            <p:nvPr/>
          </p:nvSpPr>
          <p:spPr bwMode="auto">
            <a:xfrm>
              <a:off x="328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5" name="Rectangle 330"/>
            <p:cNvSpPr>
              <a:spLocks noChangeArrowheads="1"/>
            </p:cNvSpPr>
            <p:nvPr/>
          </p:nvSpPr>
          <p:spPr bwMode="auto">
            <a:xfrm>
              <a:off x="3416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6" name="Rectangle 331"/>
            <p:cNvSpPr>
              <a:spLocks noChangeArrowheads="1"/>
            </p:cNvSpPr>
            <p:nvPr/>
          </p:nvSpPr>
          <p:spPr bwMode="auto">
            <a:xfrm>
              <a:off x="328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7" name="Rectangle 332"/>
            <p:cNvSpPr>
              <a:spLocks noChangeArrowheads="1"/>
            </p:cNvSpPr>
            <p:nvPr/>
          </p:nvSpPr>
          <p:spPr bwMode="auto">
            <a:xfrm>
              <a:off x="3416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8" name="Rectangle 333"/>
            <p:cNvSpPr>
              <a:spLocks noChangeArrowheads="1"/>
            </p:cNvSpPr>
            <p:nvPr/>
          </p:nvSpPr>
          <p:spPr bwMode="auto">
            <a:xfrm>
              <a:off x="3552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9" name="Rectangle 334"/>
            <p:cNvSpPr>
              <a:spLocks noChangeArrowheads="1"/>
            </p:cNvSpPr>
            <p:nvPr/>
          </p:nvSpPr>
          <p:spPr bwMode="auto">
            <a:xfrm>
              <a:off x="3688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0" name="Rectangle 335"/>
            <p:cNvSpPr>
              <a:spLocks noChangeArrowheads="1"/>
            </p:cNvSpPr>
            <p:nvPr/>
          </p:nvSpPr>
          <p:spPr bwMode="auto">
            <a:xfrm>
              <a:off x="3552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1" name="Rectangle 336"/>
            <p:cNvSpPr>
              <a:spLocks noChangeArrowheads="1"/>
            </p:cNvSpPr>
            <p:nvPr/>
          </p:nvSpPr>
          <p:spPr bwMode="auto">
            <a:xfrm>
              <a:off x="3688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2" name="Rectangle 337"/>
            <p:cNvSpPr>
              <a:spLocks noChangeArrowheads="1"/>
            </p:cNvSpPr>
            <p:nvPr/>
          </p:nvSpPr>
          <p:spPr bwMode="auto">
            <a:xfrm>
              <a:off x="3009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3" name="Rectangle 338"/>
            <p:cNvSpPr>
              <a:spLocks noChangeArrowheads="1"/>
            </p:cNvSpPr>
            <p:nvPr/>
          </p:nvSpPr>
          <p:spPr bwMode="auto">
            <a:xfrm>
              <a:off x="314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4" name="Rectangle 339"/>
            <p:cNvSpPr>
              <a:spLocks noChangeArrowheads="1"/>
            </p:cNvSpPr>
            <p:nvPr/>
          </p:nvSpPr>
          <p:spPr bwMode="auto">
            <a:xfrm>
              <a:off x="3009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5" name="Rectangle 340"/>
            <p:cNvSpPr>
              <a:spLocks noChangeArrowheads="1"/>
            </p:cNvSpPr>
            <p:nvPr/>
          </p:nvSpPr>
          <p:spPr bwMode="auto">
            <a:xfrm>
              <a:off x="314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6" name="Rectangle 341"/>
            <p:cNvSpPr>
              <a:spLocks noChangeArrowheads="1"/>
            </p:cNvSpPr>
            <p:nvPr/>
          </p:nvSpPr>
          <p:spPr bwMode="auto">
            <a:xfrm>
              <a:off x="3009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7" name="Rectangle 342"/>
            <p:cNvSpPr>
              <a:spLocks noChangeArrowheads="1"/>
            </p:cNvSpPr>
            <p:nvPr/>
          </p:nvSpPr>
          <p:spPr bwMode="auto">
            <a:xfrm>
              <a:off x="314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8" name="Rectangle 345"/>
            <p:cNvSpPr>
              <a:spLocks noChangeArrowheads="1"/>
            </p:cNvSpPr>
            <p:nvPr/>
          </p:nvSpPr>
          <p:spPr bwMode="auto">
            <a:xfrm>
              <a:off x="328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9" name="Rectangle 346"/>
            <p:cNvSpPr>
              <a:spLocks noChangeArrowheads="1"/>
            </p:cNvSpPr>
            <p:nvPr/>
          </p:nvSpPr>
          <p:spPr bwMode="auto">
            <a:xfrm>
              <a:off x="3416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0" name="Rectangle 347"/>
            <p:cNvSpPr>
              <a:spLocks noChangeArrowheads="1"/>
            </p:cNvSpPr>
            <p:nvPr/>
          </p:nvSpPr>
          <p:spPr bwMode="auto">
            <a:xfrm>
              <a:off x="328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1" name="Rectangle 348"/>
            <p:cNvSpPr>
              <a:spLocks noChangeArrowheads="1"/>
            </p:cNvSpPr>
            <p:nvPr/>
          </p:nvSpPr>
          <p:spPr bwMode="auto">
            <a:xfrm>
              <a:off x="3416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2" name="Rectangle 349"/>
            <p:cNvSpPr>
              <a:spLocks noChangeArrowheads="1"/>
            </p:cNvSpPr>
            <p:nvPr/>
          </p:nvSpPr>
          <p:spPr bwMode="auto">
            <a:xfrm>
              <a:off x="3552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3" name="Rectangle 350"/>
            <p:cNvSpPr>
              <a:spLocks noChangeArrowheads="1"/>
            </p:cNvSpPr>
            <p:nvPr/>
          </p:nvSpPr>
          <p:spPr bwMode="auto">
            <a:xfrm>
              <a:off x="3688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4" name="Rectangle 351"/>
            <p:cNvSpPr>
              <a:spLocks noChangeArrowheads="1"/>
            </p:cNvSpPr>
            <p:nvPr/>
          </p:nvSpPr>
          <p:spPr bwMode="auto">
            <a:xfrm>
              <a:off x="3552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5" name="Rectangle 352"/>
            <p:cNvSpPr>
              <a:spLocks noChangeArrowheads="1"/>
            </p:cNvSpPr>
            <p:nvPr/>
          </p:nvSpPr>
          <p:spPr bwMode="auto">
            <a:xfrm>
              <a:off x="3688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6" name="Rectangle 353"/>
            <p:cNvSpPr>
              <a:spLocks noChangeArrowheads="1"/>
            </p:cNvSpPr>
            <p:nvPr/>
          </p:nvSpPr>
          <p:spPr bwMode="auto">
            <a:xfrm>
              <a:off x="328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7" name="Rectangle 354"/>
            <p:cNvSpPr>
              <a:spLocks noChangeArrowheads="1"/>
            </p:cNvSpPr>
            <p:nvPr/>
          </p:nvSpPr>
          <p:spPr bwMode="auto">
            <a:xfrm>
              <a:off x="3416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8" name="Rectangle 357"/>
            <p:cNvSpPr>
              <a:spLocks noChangeArrowheads="1"/>
            </p:cNvSpPr>
            <p:nvPr/>
          </p:nvSpPr>
          <p:spPr bwMode="auto">
            <a:xfrm>
              <a:off x="3552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9" name="Rectangle 358"/>
            <p:cNvSpPr>
              <a:spLocks noChangeArrowheads="1"/>
            </p:cNvSpPr>
            <p:nvPr/>
          </p:nvSpPr>
          <p:spPr bwMode="auto">
            <a:xfrm>
              <a:off x="3688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0" name="Rectangle 361"/>
            <p:cNvSpPr>
              <a:spLocks noChangeArrowheads="1"/>
            </p:cNvSpPr>
            <p:nvPr/>
          </p:nvSpPr>
          <p:spPr bwMode="auto">
            <a:xfrm>
              <a:off x="3824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1" name="Rectangle 362"/>
            <p:cNvSpPr>
              <a:spLocks noChangeArrowheads="1"/>
            </p:cNvSpPr>
            <p:nvPr/>
          </p:nvSpPr>
          <p:spPr bwMode="auto">
            <a:xfrm>
              <a:off x="396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2" name="Rectangle 363"/>
            <p:cNvSpPr>
              <a:spLocks noChangeArrowheads="1"/>
            </p:cNvSpPr>
            <p:nvPr/>
          </p:nvSpPr>
          <p:spPr bwMode="auto">
            <a:xfrm>
              <a:off x="3824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3" name="Rectangle 364"/>
            <p:cNvSpPr>
              <a:spLocks noChangeArrowheads="1"/>
            </p:cNvSpPr>
            <p:nvPr/>
          </p:nvSpPr>
          <p:spPr bwMode="auto">
            <a:xfrm>
              <a:off x="396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4" name="Rectangle 365"/>
            <p:cNvSpPr>
              <a:spLocks noChangeArrowheads="1"/>
            </p:cNvSpPr>
            <p:nvPr/>
          </p:nvSpPr>
          <p:spPr bwMode="auto">
            <a:xfrm>
              <a:off x="3824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5" name="Rectangle 366"/>
            <p:cNvSpPr>
              <a:spLocks noChangeArrowheads="1"/>
            </p:cNvSpPr>
            <p:nvPr/>
          </p:nvSpPr>
          <p:spPr bwMode="auto">
            <a:xfrm>
              <a:off x="396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6" name="Rectangle 367"/>
            <p:cNvSpPr>
              <a:spLocks noChangeArrowheads="1"/>
            </p:cNvSpPr>
            <p:nvPr/>
          </p:nvSpPr>
          <p:spPr bwMode="auto">
            <a:xfrm>
              <a:off x="3824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7" name="Rectangle 368"/>
            <p:cNvSpPr>
              <a:spLocks noChangeArrowheads="1"/>
            </p:cNvSpPr>
            <p:nvPr/>
          </p:nvSpPr>
          <p:spPr bwMode="auto">
            <a:xfrm>
              <a:off x="396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8" name="Rectangle 369"/>
            <p:cNvSpPr>
              <a:spLocks noChangeArrowheads="1"/>
            </p:cNvSpPr>
            <p:nvPr/>
          </p:nvSpPr>
          <p:spPr bwMode="auto">
            <a:xfrm>
              <a:off x="3824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9" name="Rectangle 370"/>
            <p:cNvSpPr>
              <a:spLocks noChangeArrowheads="1"/>
            </p:cNvSpPr>
            <p:nvPr/>
          </p:nvSpPr>
          <p:spPr bwMode="auto">
            <a:xfrm>
              <a:off x="396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0" name="Rectangle 371"/>
            <p:cNvSpPr>
              <a:spLocks noChangeArrowheads="1"/>
            </p:cNvSpPr>
            <p:nvPr/>
          </p:nvSpPr>
          <p:spPr bwMode="auto">
            <a:xfrm>
              <a:off x="3824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1" name="Rectangle 372"/>
            <p:cNvSpPr>
              <a:spLocks noChangeArrowheads="1"/>
            </p:cNvSpPr>
            <p:nvPr/>
          </p:nvSpPr>
          <p:spPr bwMode="auto">
            <a:xfrm>
              <a:off x="396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2" name="Rectangle 373"/>
            <p:cNvSpPr>
              <a:spLocks noChangeArrowheads="1"/>
            </p:cNvSpPr>
            <p:nvPr/>
          </p:nvSpPr>
          <p:spPr bwMode="auto">
            <a:xfrm>
              <a:off x="3824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3" name="Rectangle 374"/>
            <p:cNvSpPr>
              <a:spLocks noChangeArrowheads="1"/>
            </p:cNvSpPr>
            <p:nvPr/>
          </p:nvSpPr>
          <p:spPr bwMode="auto">
            <a:xfrm>
              <a:off x="396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4" name="Rectangle 375"/>
            <p:cNvSpPr>
              <a:spLocks noChangeArrowheads="1"/>
            </p:cNvSpPr>
            <p:nvPr/>
          </p:nvSpPr>
          <p:spPr bwMode="auto">
            <a:xfrm>
              <a:off x="3824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5" name="Rectangle 376"/>
            <p:cNvSpPr>
              <a:spLocks noChangeArrowheads="1"/>
            </p:cNvSpPr>
            <p:nvPr/>
          </p:nvSpPr>
          <p:spPr bwMode="auto">
            <a:xfrm>
              <a:off x="396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6" name="Rectangle 377"/>
            <p:cNvSpPr>
              <a:spLocks noChangeArrowheads="1"/>
            </p:cNvSpPr>
            <p:nvPr/>
          </p:nvSpPr>
          <p:spPr bwMode="auto">
            <a:xfrm>
              <a:off x="3824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7" name="Rectangle 378"/>
            <p:cNvSpPr>
              <a:spLocks noChangeArrowheads="1"/>
            </p:cNvSpPr>
            <p:nvPr/>
          </p:nvSpPr>
          <p:spPr bwMode="auto">
            <a:xfrm>
              <a:off x="396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8" name="Rectangle 379"/>
            <p:cNvSpPr>
              <a:spLocks noChangeArrowheads="1"/>
            </p:cNvSpPr>
            <p:nvPr/>
          </p:nvSpPr>
          <p:spPr bwMode="auto">
            <a:xfrm>
              <a:off x="409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9" name="Rectangle 380"/>
            <p:cNvSpPr>
              <a:spLocks noChangeArrowheads="1"/>
            </p:cNvSpPr>
            <p:nvPr/>
          </p:nvSpPr>
          <p:spPr bwMode="auto">
            <a:xfrm>
              <a:off x="4231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0" name="Rectangle 381"/>
            <p:cNvSpPr>
              <a:spLocks noChangeArrowheads="1"/>
            </p:cNvSpPr>
            <p:nvPr/>
          </p:nvSpPr>
          <p:spPr bwMode="auto">
            <a:xfrm>
              <a:off x="409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1" name="Rectangle 382"/>
            <p:cNvSpPr>
              <a:spLocks noChangeArrowheads="1"/>
            </p:cNvSpPr>
            <p:nvPr/>
          </p:nvSpPr>
          <p:spPr bwMode="auto">
            <a:xfrm>
              <a:off x="4231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2" name="Rectangle 383"/>
            <p:cNvSpPr>
              <a:spLocks noChangeArrowheads="1"/>
            </p:cNvSpPr>
            <p:nvPr/>
          </p:nvSpPr>
          <p:spPr bwMode="auto">
            <a:xfrm>
              <a:off x="409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3" name="Rectangle 384"/>
            <p:cNvSpPr>
              <a:spLocks noChangeArrowheads="1"/>
            </p:cNvSpPr>
            <p:nvPr/>
          </p:nvSpPr>
          <p:spPr bwMode="auto">
            <a:xfrm>
              <a:off x="4231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4" name="Rectangle 385"/>
            <p:cNvSpPr>
              <a:spLocks noChangeArrowheads="1"/>
            </p:cNvSpPr>
            <p:nvPr/>
          </p:nvSpPr>
          <p:spPr bwMode="auto">
            <a:xfrm>
              <a:off x="409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5" name="Rectangle 386"/>
            <p:cNvSpPr>
              <a:spLocks noChangeArrowheads="1"/>
            </p:cNvSpPr>
            <p:nvPr/>
          </p:nvSpPr>
          <p:spPr bwMode="auto">
            <a:xfrm>
              <a:off x="4231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6" name="Rectangle 387"/>
            <p:cNvSpPr>
              <a:spLocks noChangeArrowheads="1"/>
            </p:cNvSpPr>
            <p:nvPr/>
          </p:nvSpPr>
          <p:spPr bwMode="auto">
            <a:xfrm>
              <a:off x="409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7" name="Rectangle 388"/>
            <p:cNvSpPr>
              <a:spLocks noChangeArrowheads="1"/>
            </p:cNvSpPr>
            <p:nvPr/>
          </p:nvSpPr>
          <p:spPr bwMode="auto">
            <a:xfrm>
              <a:off x="4231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8" name="Rectangle 389"/>
            <p:cNvSpPr>
              <a:spLocks noChangeArrowheads="1"/>
            </p:cNvSpPr>
            <p:nvPr/>
          </p:nvSpPr>
          <p:spPr bwMode="auto">
            <a:xfrm>
              <a:off x="409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9" name="Rectangle 390"/>
            <p:cNvSpPr>
              <a:spLocks noChangeArrowheads="1"/>
            </p:cNvSpPr>
            <p:nvPr/>
          </p:nvSpPr>
          <p:spPr bwMode="auto">
            <a:xfrm>
              <a:off x="4231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0" name="Rectangle 391"/>
            <p:cNvSpPr>
              <a:spLocks noChangeArrowheads="1"/>
            </p:cNvSpPr>
            <p:nvPr/>
          </p:nvSpPr>
          <p:spPr bwMode="auto">
            <a:xfrm>
              <a:off x="409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1" name="Rectangle 392"/>
            <p:cNvSpPr>
              <a:spLocks noChangeArrowheads="1"/>
            </p:cNvSpPr>
            <p:nvPr/>
          </p:nvSpPr>
          <p:spPr bwMode="auto">
            <a:xfrm>
              <a:off x="4231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2" name="Rectangle 393"/>
            <p:cNvSpPr>
              <a:spLocks noChangeArrowheads="1"/>
            </p:cNvSpPr>
            <p:nvPr/>
          </p:nvSpPr>
          <p:spPr bwMode="auto">
            <a:xfrm>
              <a:off x="4367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3" name="Rectangle 394"/>
            <p:cNvSpPr>
              <a:spLocks noChangeArrowheads="1"/>
            </p:cNvSpPr>
            <p:nvPr/>
          </p:nvSpPr>
          <p:spPr bwMode="auto">
            <a:xfrm>
              <a:off x="4503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4" name="Rectangle 395"/>
            <p:cNvSpPr>
              <a:spLocks noChangeArrowheads="1"/>
            </p:cNvSpPr>
            <p:nvPr/>
          </p:nvSpPr>
          <p:spPr bwMode="auto">
            <a:xfrm>
              <a:off x="3824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5" name="Rectangle 396"/>
            <p:cNvSpPr>
              <a:spLocks noChangeArrowheads="1"/>
            </p:cNvSpPr>
            <p:nvPr/>
          </p:nvSpPr>
          <p:spPr bwMode="auto">
            <a:xfrm>
              <a:off x="396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6" name="Rectangle 397"/>
            <p:cNvSpPr>
              <a:spLocks noChangeArrowheads="1"/>
            </p:cNvSpPr>
            <p:nvPr/>
          </p:nvSpPr>
          <p:spPr bwMode="auto">
            <a:xfrm>
              <a:off x="409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7" name="Rectangle 398"/>
            <p:cNvSpPr>
              <a:spLocks noChangeArrowheads="1"/>
            </p:cNvSpPr>
            <p:nvPr/>
          </p:nvSpPr>
          <p:spPr bwMode="auto">
            <a:xfrm>
              <a:off x="4231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8" name="Rectangle 399"/>
            <p:cNvSpPr>
              <a:spLocks noChangeArrowheads="1"/>
            </p:cNvSpPr>
            <p:nvPr/>
          </p:nvSpPr>
          <p:spPr bwMode="auto">
            <a:xfrm>
              <a:off x="4367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9" name="Rectangle 400"/>
            <p:cNvSpPr>
              <a:spLocks noChangeArrowheads="1"/>
            </p:cNvSpPr>
            <p:nvPr/>
          </p:nvSpPr>
          <p:spPr bwMode="auto">
            <a:xfrm>
              <a:off x="4503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0" name="Rectangle 401"/>
            <p:cNvSpPr>
              <a:spLocks noChangeArrowheads="1"/>
            </p:cNvSpPr>
            <p:nvPr/>
          </p:nvSpPr>
          <p:spPr bwMode="auto">
            <a:xfrm>
              <a:off x="4367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1" name="Rectangle 402"/>
            <p:cNvSpPr>
              <a:spLocks noChangeArrowheads="1"/>
            </p:cNvSpPr>
            <p:nvPr/>
          </p:nvSpPr>
          <p:spPr bwMode="auto">
            <a:xfrm>
              <a:off x="4503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2" name="Rectangle 403"/>
            <p:cNvSpPr>
              <a:spLocks noChangeArrowheads="1"/>
            </p:cNvSpPr>
            <p:nvPr/>
          </p:nvSpPr>
          <p:spPr bwMode="auto">
            <a:xfrm>
              <a:off x="4367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3" name="Rectangle 404"/>
            <p:cNvSpPr>
              <a:spLocks noChangeArrowheads="1"/>
            </p:cNvSpPr>
            <p:nvPr/>
          </p:nvSpPr>
          <p:spPr bwMode="auto">
            <a:xfrm>
              <a:off x="4503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4" name="Rectangle 405"/>
            <p:cNvSpPr>
              <a:spLocks noChangeArrowheads="1"/>
            </p:cNvSpPr>
            <p:nvPr/>
          </p:nvSpPr>
          <p:spPr bwMode="auto">
            <a:xfrm>
              <a:off x="4367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5" name="Rectangle 406"/>
            <p:cNvSpPr>
              <a:spLocks noChangeArrowheads="1"/>
            </p:cNvSpPr>
            <p:nvPr/>
          </p:nvSpPr>
          <p:spPr bwMode="auto">
            <a:xfrm>
              <a:off x="4503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6" name="Rectangle 407"/>
            <p:cNvSpPr>
              <a:spLocks noChangeArrowheads="1"/>
            </p:cNvSpPr>
            <p:nvPr/>
          </p:nvSpPr>
          <p:spPr bwMode="auto">
            <a:xfrm>
              <a:off x="4367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7" name="Rectangle 408"/>
            <p:cNvSpPr>
              <a:spLocks noChangeArrowheads="1"/>
            </p:cNvSpPr>
            <p:nvPr/>
          </p:nvSpPr>
          <p:spPr bwMode="auto">
            <a:xfrm>
              <a:off x="4503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8" name="Rectangle 409"/>
            <p:cNvSpPr>
              <a:spLocks noChangeArrowheads="1"/>
            </p:cNvSpPr>
            <p:nvPr/>
          </p:nvSpPr>
          <p:spPr bwMode="auto">
            <a:xfrm>
              <a:off x="4367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9" name="Rectangle 410"/>
            <p:cNvSpPr>
              <a:spLocks noChangeArrowheads="1"/>
            </p:cNvSpPr>
            <p:nvPr/>
          </p:nvSpPr>
          <p:spPr bwMode="auto">
            <a:xfrm>
              <a:off x="4503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0" name="Rectangle 411"/>
            <p:cNvSpPr>
              <a:spLocks noChangeArrowheads="1"/>
            </p:cNvSpPr>
            <p:nvPr/>
          </p:nvSpPr>
          <p:spPr bwMode="auto">
            <a:xfrm>
              <a:off x="4367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1" name="Rectangle 412"/>
            <p:cNvSpPr>
              <a:spLocks noChangeArrowheads="1"/>
            </p:cNvSpPr>
            <p:nvPr/>
          </p:nvSpPr>
          <p:spPr bwMode="auto">
            <a:xfrm>
              <a:off x="4503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2" name="Rectangle 413"/>
            <p:cNvSpPr>
              <a:spLocks noChangeArrowheads="1"/>
            </p:cNvSpPr>
            <p:nvPr/>
          </p:nvSpPr>
          <p:spPr bwMode="auto">
            <a:xfrm>
              <a:off x="409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3" name="Rectangle 414"/>
            <p:cNvSpPr>
              <a:spLocks noChangeArrowheads="1"/>
            </p:cNvSpPr>
            <p:nvPr/>
          </p:nvSpPr>
          <p:spPr bwMode="auto">
            <a:xfrm>
              <a:off x="4231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4" name="Rectangle 415"/>
            <p:cNvSpPr>
              <a:spLocks noChangeArrowheads="1"/>
            </p:cNvSpPr>
            <p:nvPr/>
          </p:nvSpPr>
          <p:spPr bwMode="auto">
            <a:xfrm>
              <a:off x="409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5" name="Rectangle 416"/>
            <p:cNvSpPr>
              <a:spLocks noChangeArrowheads="1"/>
            </p:cNvSpPr>
            <p:nvPr/>
          </p:nvSpPr>
          <p:spPr bwMode="auto">
            <a:xfrm>
              <a:off x="4231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6" name="Rectangle 417"/>
            <p:cNvSpPr>
              <a:spLocks noChangeArrowheads="1"/>
            </p:cNvSpPr>
            <p:nvPr/>
          </p:nvSpPr>
          <p:spPr bwMode="auto">
            <a:xfrm>
              <a:off x="4367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7" name="Rectangle 418"/>
            <p:cNvSpPr>
              <a:spLocks noChangeArrowheads="1"/>
            </p:cNvSpPr>
            <p:nvPr/>
          </p:nvSpPr>
          <p:spPr bwMode="auto">
            <a:xfrm>
              <a:off x="4503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8" name="Rectangle 419"/>
            <p:cNvSpPr>
              <a:spLocks noChangeArrowheads="1"/>
            </p:cNvSpPr>
            <p:nvPr/>
          </p:nvSpPr>
          <p:spPr bwMode="auto">
            <a:xfrm>
              <a:off x="4367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9" name="Rectangle 420"/>
            <p:cNvSpPr>
              <a:spLocks noChangeArrowheads="1"/>
            </p:cNvSpPr>
            <p:nvPr/>
          </p:nvSpPr>
          <p:spPr bwMode="auto">
            <a:xfrm>
              <a:off x="4503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0" name="Rectangle 421"/>
            <p:cNvSpPr>
              <a:spLocks noChangeArrowheads="1"/>
            </p:cNvSpPr>
            <p:nvPr/>
          </p:nvSpPr>
          <p:spPr bwMode="auto">
            <a:xfrm>
              <a:off x="3824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1" name="Rectangle 422"/>
            <p:cNvSpPr>
              <a:spLocks noChangeArrowheads="1"/>
            </p:cNvSpPr>
            <p:nvPr/>
          </p:nvSpPr>
          <p:spPr bwMode="auto">
            <a:xfrm>
              <a:off x="396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2" name="Rectangle 423"/>
            <p:cNvSpPr>
              <a:spLocks noChangeArrowheads="1"/>
            </p:cNvSpPr>
            <p:nvPr/>
          </p:nvSpPr>
          <p:spPr bwMode="auto">
            <a:xfrm>
              <a:off x="3824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3" name="Rectangle 424"/>
            <p:cNvSpPr>
              <a:spLocks noChangeArrowheads="1"/>
            </p:cNvSpPr>
            <p:nvPr/>
          </p:nvSpPr>
          <p:spPr bwMode="auto">
            <a:xfrm>
              <a:off x="396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4" name="Rectangle 425"/>
            <p:cNvSpPr>
              <a:spLocks noChangeArrowheads="1"/>
            </p:cNvSpPr>
            <p:nvPr/>
          </p:nvSpPr>
          <p:spPr bwMode="auto">
            <a:xfrm>
              <a:off x="3824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5" name="Rectangle 426"/>
            <p:cNvSpPr>
              <a:spLocks noChangeArrowheads="1"/>
            </p:cNvSpPr>
            <p:nvPr/>
          </p:nvSpPr>
          <p:spPr bwMode="auto">
            <a:xfrm>
              <a:off x="396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6" name="Rectangle 429"/>
            <p:cNvSpPr>
              <a:spLocks noChangeArrowheads="1"/>
            </p:cNvSpPr>
            <p:nvPr/>
          </p:nvSpPr>
          <p:spPr bwMode="auto">
            <a:xfrm>
              <a:off x="409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7" name="Rectangle 430"/>
            <p:cNvSpPr>
              <a:spLocks noChangeArrowheads="1"/>
            </p:cNvSpPr>
            <p:nvPr/>
          </p:nvSpPr>
          <p:spPr bwMode="auto">
            <a:xfrm>
              <a:off x="4231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8" name="Rectangle 431"/>
            <p:cNvSpPr>
              <a:spLocks noChangeArrowheads="1"/>
            </p:cNvSpPr>
            <p:nvPr/>
          </p:nvSpPr>
          <p:spPr bwMode="auto">
            <a:xfrm>
              <a:off x="409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9" name="Rectangle 432"/>
            <p:cNvSpPr>
              <a:spLocks noChangeArrowheads="1"/>
            </p:cNvSpPr>
            <p:nvPr/>
          </p:nvSpPr>
          <p:spPr bwMode="auto">
            <a:xfrm>
              <a:off x="4231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0" name="Rectangle 433"/>
            <p:cNvSpPr>
              <a:spLocks noChangeArrowheads="1"/>
            </p:cNvSpPr>
            <p:nvPr/>
          </p:nvSpPr>
          <p:spPr bwMode="auto">
            <a:xfrm>
              <a:off x="4367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1" name="Rectangle 434"/>
            <p:cNvSpPr>
              <a:spLocks noChangeArrowheads="1"/>
            </p:cNvSpPr>
            <p:nvPr/>
          </p:nvSpPr>
          <p:spPr bwMode="auto">
            <a:xfrm>
              <a:off x="4503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2" name="Rectangle 435"/>
            <p:cNvSpPr>
              <a:spLocks noChangeArrowheads="1"/>
            </p:cNvSpPr>
            <p:nvPr/>
          </p:nvSpPr>
          <p:spPr bwMode="auto">
            <a:xfrm>
              <a:off x="4367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3" name="Rectangle 436"/>
            <p:cNvSpPr>
              <a:spLocks noChangeArrowheads="1"/>
            </p:cNvSpPr>
            <p:nvPr/>
          </p:nvSpPr>
          <p:spPr bwMode="auto">
            <a:xfrm>
              <a:off x="4503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4" name="Rectangle 437"/>
            <p:cNvSpPr>
              <a:spLocks noChangeArrowheads="1"/>
            </p:cNvSpPr>
            <p:nvPr/>
          </p:nvSpPr>
          <p:spPr bwMode="auto">
            <a:xfrm>
              <a:off x="409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5" name="Rectangle 438"/>
            <p:cNvSpPr>
              <a:spLocks noChangeArrowheads="1"/>
            </p:cNvSpPr>
            <p:nvPr/>
          </p:nvSpPr>
          <p:spPr bwMode="auto">
            <a:xfrm>
              <a:off x="4231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6" name="Rectangle 441"/>
            <p:cNvSpPr>
              <a:spLocks noChangeArrowheads="1"/>
            </p:cNvSpPr>
            <p:nvPr/>
          </p:nvSpPr>
          <p:spPr bwMode="auto">
            <a:xfrm>
              <a:off x="4367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7" name="Rectangle 442"/>
            <p:cNvSpPr>
              <a:spLocks noChangeArrowheads="1"/>
            </p:cNvSpPr>
            <p:nvPr/>
          </p:nvSpPr>
          <p:spPr bwMode="auto">
            <a:xfrm>
              <a:off x="4503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8" name="Rectangle 238"/>
            <p:cNvSpPr>
              <a:spLocks noChangeArrowheads="1"/>
            </p:cNvSpPr>
            <p:nvPr/>
          </p:nvSpPr>
          <p:spPr bwMode="auto">
            <a:xfrm>
              <a:off x="1106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9" name="Rectangle 239"/>
            <p:cNvSpPr>
              <a:spLocks noChangeArrowheads="1"/>
            </p:cNvSpPr>
            <p:nvPr/>
          </p:nvSpPr>
          <p:spPr bwMode="auto">
            <a:xfrm>
              <a:off x="1242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0" name="Rectangle 242"/>
            <p:cNvSpPr>
              <a:spLocks noChangeArrowheads="1"/>
            </p:cNvSpPr>
            <p:nvPr/>
          </p:nvSpPr>
          <p:spPr bwMode="auto">
            <a:xfrm>
              <a:off x="1378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1" name="Rectangle 243"/>
            <p:cNvSpPr>
              <a:spLocks noChangeArrowheads="1"/>
            </p:cNvSpPr>
            <p:nvPr/>
          </p:nvSpPr>
          <p:spPr bwMode="auto">
            <a:xfrm>
              <a:off x="1514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2" name="Rectangle 246"/>
            <p:cNvSpPr>
              <a:spLocks noChangeArrowheads="1"/>
            </p:cNvSpPr>
            <p:nvPr/>
          </p:nvSpPr>
          <p:spPr bwMode="auto">
            <a:xfrm>
              <a:off x="165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3" name="Rectangle 247"/>
            <p:cNvSpPr>
              <a:spLocks noChangeArrowheads="1"/>
            </p:cNvSpPr>
            <p:nvPr/>
          </p:nvSpPr>
          <p:spPr bwMode="auto">
            <a:xfrm>
              <a:off x="1786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4" name="Rectangle 250"/>
            <p:cNvSpPr>
              <a:spLocks noChangeArrowheads="1"/>
            </p:cNvSpPr>
            <p:nvPr/>
          </p:nvSpPr>
          <p:spPr bwMode="auto">
            <a:xfrm>
              <a:off x="1922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5" name="Rectangle 251"/>
            <p:cNvSpPr>
              <a:spLocks noChangeArrowheads="1"/>
            </p:cNvSpPr>
            <p:nvPr/>
          </p:nvSpPr>
          <p:spPr bwMode="auto">
            <a:xfrm>
              <a:off x="2058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6" name="Rectangle 254"/>
            <p:cNvSpPr>
              <a:spLocks noChangeArrowheads="1"/>
            </p:cNvSpPr>
            <p:nvPr/>
          </p:nvSpPr>
          <p:spPr bwMode="auto">
            <a:xfrm>
              <a:off x="2194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7" name="Rectangle 255"/>
            <p:cNvSpPr>
              <a:spLocks noChangeArrowheads="1"/>
            </p:cNvSpPr>
            <p:nvPr/>
          </p:nvSpPr>
          <p:spPr bwMode="auto">
            <a:xfrm>
              <a:off x="233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8" name="Rectangle 266"/>
            <p:cNvSpPr>
              <a:spLocks noChangeArrowheads="1"/>
            </p:cNvSpPr>
            <p:nvPr/>
          </p:nvSpPr>
          <p:spPr bwMode="auto">
            <a:xfrm>
              <a:off x="246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9" name="Rectangle 267"/>
            <p:cNvSpPr>
              <a:spLocks noChangeArrowheads="1"/>
            </p:cNvSpPr>
            <p:nvPr/>
          </p:nvSpPr>
          <p:spPr bwMode="auto">
            <a:xfrm>
              <a:off x="2601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0" name="Rectangle 270"/>
            <p:cNvSpPr>
              <a:spLocks noChangeArrowheads="1"/>
            </p:cNvSpPr>
            <p:nvPr/>
          </p:nvSpPr>
          <p:spPr bwMode="auto">
            <a:xfrm>
              <a:off x="2737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1" name="Rectangle 271"/>
            <p:cNvSpPr>
              <a:spLocks noChangeArrowheads="1"/>
            </p:cNvSpPr>
            <p:nvPr/>
          </p:nvSpPr>
          <p:spPr bwMode="auto">
            <a:xfrm>
              <a:off x="2873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2" name="Rectangle 343"/>
            <p:cNvSpPr>
              <a:spLocks noChangeArrowheads="1"/>
            </p:cNvSpPr>
            <p:nvPr/>
          </p:nvSpPr>
          <p:spPr bwMode="auto">
            <a:xfrm>
              <a:off x="3009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3" name="Rectangle 344"/>
            <p:cNvSpPr>
              <a:spLocks noChangeArrowheads="1"/>
            </p:cNvSpPr>
            <p:nvPr/>
          </p:nvSpPr>
          <p:spPr bwMode="auto">
            <a:xfrm>
              <a:off x="314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4" name="Rectangle 355"/>
            <p:cNvSpPr>
              <a:spLocks noChangeArrowheads="1"/>
            </p:cNvSpPr>
            <p:nvPr/>
          </p:nvSpPr>
          <p:spPr bwMode="auto">
            <a:xfrm>
              <a:off x="328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5" name="Rectangle 356"/>
            <p:cNvSpPr>
              <a:spLocks noChangeArrowheads="1"/>
            </p:cNvSpPr>
            <p:nvPr/>
          </p:nvSpPr>
          <p:spPr bwMode="auto">
            <a:xfrm>
              <a:off x="3416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6" name="Rectangle 359"/>
            <p:cNvSpPr>
              <a:spLocks noChangeArrowheads="1"/>
            </p:cNvSpPr>
            <p:nvPr/>
          </p:nvSpPr>
          <p:spPr bwMode="auto">
            <a:xfrm>
              <a:off x="3552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7" name="Rectangle 360"/>
            <p:cNvSpPr>
              <a:spLocks noChangeArrowheads="1"/>
            </p:cNvSpPr>
            <p:nvPr/>
          </p:nvSpPr>
          <p:spPr bwMode="auto">
            <a:xfrm>
              <a:off x="3688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8" name="Rectangle 427"/>
            <p:cNvSpPr>
              <a:spLocks noChangeArrowheads="1"/>
            </p:cNvSpPr>
            <p:nvPr/>
          </p:nvSpPr>
          <p:spPr bwMode="auto">
            <a:xfrm>
              <a:off x="3824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9" name="Rectangle 428"/>
            <p:cNvSpPr>
              <a:spLocks noChangeArrowheads="1"/>
            </p:cNvSpPr>
            <p:nvPr/>
          </p:nvSpPr>
          <p:spPr bwMode="auto">
            <a:xfrm>
              <a:off x="396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0" name="Rectangle 439"/>
            <p:cNvSpPr>
              <a:spLocks noChangeArrowheads="1"/>
            </p:cNvSpPr>
            <p:nvPr/>
          </p:nvSpPr>
          <p:spPr bwMode="auto">
            <a:xfrm>
              <a:off x="409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1" name="Rectangle 440"/>
            <p:cNvSpPr>
              <a:spLocks noChangeArrowheads="1"/>
            </p:cNvSpPr>
            <p:nvPr/>
          </p:nvSpPr>
          <p:spPr bwMode="auto">
            <a:xfrm>
              <a:off x="4231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2" name="Rectangle 443"/>
            <p:cNvSpPr>
              <a:spLocks noChangeArrowheads="1"/>
            </p:cNvSpPr>
            <p:nvPr/>
          </p:nvSpPr>
          <p:spPr bwMode="auto">
            <a:xfrm>
              <a:off x="4367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3" name="Rectangle 444"/>
            <p:cNvSpPr>
              <a:spLocks noChangeArrowheads="1"/>
            </p:cNvSpPr>
            <p:nvPr/>
          </p:nvSpPr>
          <p:spPr bwMode="auto">
            <a:xfrm>
              <a:off x="4503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4" name="Line 113"/>
            <p:cNvSpPr>
              <a:spLocks noChangeShapeType="1"/>
            </p:cNvSpPr>
            <p:nvPr/>
          </p:nvSpPr>
          <p:spPr bwMode="auto">
            <a:xfrm>
              <a:off x="1105" y="2859"/>
              <a:ext cx="35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5" name="Text Box 158"/>
            <p:cNvSpPr txBox="1">
              <a:spLocks noChangeArrowheads="1"/>
            </p:cNvSpPr>
            <p:nvPr/>
          </p:nvSpPr>
          <p:spPr bwMode="auto">
            <a:xfrm>
              <a:off x="4475" y="281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ABD5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smtClean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i="1" smtClean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76" name="Line 114"/>
            <p:cNvSpPr>
              <a:spLocks noChangeShapeType="1"/>
            </p:cNvSpPr>
            <p:nvPr/>
          </p:nvSpPr>
          <p:spPr bwMode="auto">
            <a:xfrm rot="-5400000">
              <a:off x="1921" y="2857"/>
              <a:ext cx="190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7" name="Text Box 116"/>
            <p:cNvSpPr txBox="1">
              <a:spLocks noChangeArrowheads="1"/>
            </p:cNvSpPr>
            <p:nvPr/>
          </p:nvSpPr>
          <p:spPr bwMode="auto">
            <a:xfrm>
              <a:off x="2660" y="183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ABD5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smtClean="0">
                  <a:solidFill>
                    <a:srgbClr val="010066"/>
                  </a:solidFill>
                  <a:latin typeface="Times New Roman" pitchFamily="18" charset="0"/>
                </a:rPr>
                <a:t>y</a:t>
              </a:r>
              <a:endParaRPr lang="en-GB" i="1" smtClean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78" name="Line 454"/>
          <p:cNvSpPr>
            <a:spLocks noChangeShapeType="1"/>
          </p:cNvSpPr>
          <p:nvPr/>
        </p:nvSpPr>
        <p:spPr bwMode="auto">
          <a:xfrm>
            <a:off x="3935156" y="1869900"/>
            <a:ext cx="0" cy="301783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79" name="Line 455"/>
          <p:cNvSpPr>
            <a:spLocks noChangeShapeType="1"/>
          </p:cNvSpPr>
          <p:nvPr/>
        </p:nvSpPr>
        <p:spPr bwMode="auto">
          <a:xfrm>
            <a:off x="2428618" y="1874663"/>
            <a:ext cx="0" cy="30178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0" name="Line 456"/>
          <p:cNvSpPr>
            <a:spLocks noChangeShapeType="1"/>
          </p:cNvSpPr>
          <p:nvPr/>
        </p:nvSpPr>
        <p:spPr bwMode="auto">
          <a:xfrm>
            <a:off x="5444868" y="1881013"/>
            <a:ext cx="0" cy="30178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1" name="Line 457"/>
          <p:cNvSpPr>
            <a:spLocks noChangeShapeType="1"/>
          </p:cNvSpPr>
          <p:nvPr/>
        </p:nvSpPr>
        <p:spPr bwMode="auto">
          <a:xfrm>
            <a:off x="6522781" y="1876250"/>
            <a:ext cx="0" cy="301783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2" name="Text Box 458"/>
          <p:cNvSpPr txBox="1">
            <a:spLocks noChangeArrowheads="1"/>
          </p:cNvSpPr>
          <p:nvPr/>
        </p:nvSpPr>
        <p:spPr bwMode="auto">
          <a:xfrm>
            <a:off x="3523365" y="4797250"/>
            <a:ext cx="753731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="1" dirty="0" smtClean="0">
                <a:solidFill>
                  <a:schemeClr val="tx1"/>
                </a:solidFill>
              </a:rPr>
              <a:t> = –3</a:t>
            </a:r>
          </a:p>
        </p:txBody>
      </p:sp>
      <p:sp>
        <p:nvSpPr>
          <p:cNvPr id="383" name="Text Box 459"/>
          <p:cNvSpPr txBox="1">
            <a:spLocks noChangeArrowheads="1"/>
          </p:cNvSpPr>
          <p:nvPr/>
        </p:nvSpPr>
        <p:spPr bwMode="auto">
          <a:xfrm>
            <a:off x="1993243" y="4797250"/>
            <a:ext cx="870751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="1" smtClean="0">
                <a:solidFill>
                  <a:schemeClr val="tx1"/>
                </a:solidFill>
              </a:rPr>
              <a:t> = –10</a:t>
            </a:r>
          </a:p>
        </p:txBody>
      </p:sp>
      <p:sp>
        <p:nvSpPr>
          <p:cNvPr id="384" name="Text Box 460"/>
          <p:cNvSpPr txBox="1">
            <a:spLocks noChangeArrowheads="1"/>
          </p:cNvSpPr>
          <p:nvPr/>
        </p:nvSpPr>
        <p:spPr bwMode="auto">
          <a:xfrm>
            <a:off x="5116186" y="4797250"/>
            <a:ext cx="638315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="1" smtClean="0">
                <a:solidFill>
                  <a:schemeClr val="tx1"/>
                </a:solidFill>
              </a:rPr>
              <a:t> = 4</a:t>
            </a:r>
          </a:p>
        </p:txBody>
      </p:sp>
      <p:sp>
        <p:nvSpPr>
          <p:cNvPr id="385" name="Text Box 461"/>
          <p:cNvSpPr txBox="1">
            <a:spLocks noChangeArrowheads="1"/>
          </p:cNvSpPr>
          <p:nvPr/>
        </p:nvSpPr>
        <p:spPr bwMode="auto">
          <a:xfrm>
            <a:off x="6214736" y="4797250"/>
            <a:ext cx="638315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b="1" smtClean="0">
                <a:solidFill>
                  <a:schemeClr val="tx1"/>
                </a:solidFill>
              </a:rPr>
              <a:t> = 9</a:t>
            </a:r>
          </a:p>
        </p:txBody>
      </p:sp>
      <p:pic>
        <p:nvPicPr>
          <p:cNvPr id="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07" y="1713658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9200" y="5696762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19200" y="5696762"/>
            <a:ext cx="6524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does this  change when the lines are Horizontal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35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090291" y="1779984"/>
            <a:ext cx="7102475" cy="100330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What do these coordinate pairs have in common?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000" dirty="0" smtClean="0"/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(0, 1), (3, 1), (–2, 1), (2, 1), (1, 1) and (–3, 1)?</a:t>
            </a:r>
            <a:endParaRPr lang="en-GB" sz="2400" dirty="0" smtClean="0"/>
          </a:p>
        </p:txBody>
      </p:sp>
      <p:grpSp>
        <p:nvGrpSpPr>
          <p:cNvPr id="5" name="Group 241"/>
          <p:cNvGrpSpPr>
            <a:grpSpLocks/>
          </p:cNvGrpSpPr>
          <p:nvPr/>
        </p:nvGrpSpPr>
        <p:grpSpPr bwMode="auto">
          <a:xfrm>
            <a:off x="887091" y="3651274"/>
            <a:ext cx="3057525" cy="2586038"/>
            <a:chOff x="500" y="2295"/>
            <a:chExt cx="1926" cy="1629"/>
          </a:xfrm>
        </p:grpSpPr>
        <p:sp>
          <p:nvSpPr>
            <p:cNvPr id="6" name="Rectangle 242"/>
            <p:cNvSpPr>
              <a:spLocks noChangeArrowheads="1"/>
            </p:cNvSpPr>
            <p:nvPr/>
          </p:nvSpPr>
          <p:spPr bwMode="auto">
            <a:xfrm>
              <a:off x="500" y="2295"/>
              <a:ext cx="1926" cy="1629"/>
            </a:xfrm>
            <a:prstGeom prst="rect">
              <a:avLst/>
            </a:prstGeom>
            <a:solidFill>
              <a:srgbClr val="C0E89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/>
            </a:p>
          </p:txBody>
        </p:sp>
        <p:grpSp>
          <p:nvGrpSpPr>
            <p:cNvPr id="7" name="Group 243"/>
            <p:cNvGrpSpPr>
              <a:grpSpLocks/>
            </p:cNvGrpSpPr>
            <p:nvPr/>
          </p:nvGrpSpPr>
          <p:grpSpPr bwMode="auto">
            <a:xfrm>
              <a:off x="647" y="2316"/>
              <a:ext cx="1436" cy="1476"/>
              <a:chOff x="583" y="2316"/>
              <a:chExt cx="1436" cy="1476"/>
            </a:xfrm>
          </p:grpSpPr>
          <p:sp>
            <p:nvSpPr>
              <p:cNvPr id="8" name="Rectangle 244"/>
              <p:cNvSpPr>
                <a:spLocks noChangeArrowheads="1"/>
              </p:cNvSpPr>
              <p:nvPr/>
            </p:nvSpPr>
            <p:spPr bwMode="auto">
              <a:xfrm>
                <a:off x="583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" name="Rectangle 245"/>
              <p:cNvSpPr>
                <a:spLocks noChangeArrowheads="1"/>
              </p:cNvSpPr>
              <p:nvPr/>
            </p:nvSpPr>
            <p:spPr bwMode="auto">
              <a:xfrm>
                <a:off x="719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" name="Rectangle 246"/>
              <p:cNvSpPr>
                <a:spLocks noChangeArrowheads="1"/>
              </p:cNvSpPr>
              <p:nvPr/>
            </p:nvSpPr>
            <p:spPr bwMode="auto">
              <a:xfrm>
                <a:off x="583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1" name="Rectangle 247"/>
              <p:cNvSpPr>
                <a:spLocks noChangeArrowheads="1"/>
              </p:cNvSpPr>
              <p:nvPr/>
            </p:nvSpPr>
            <p:spPr bwMode="auto">
              <a:xfrm>
                <a:off x="719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2" name="Rectangle 248"/>
              <p:cNvSpPr>
                <a:spLocks noChangeArrowheads="1"/>
              </p:cNvSpPr>
              <p:nvPr/>
            </p:nvSpPr>
            <p:spPr bwMode="auto">
              <a:xfrm>
                <a:off x="855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3" name="Rectangle 249"/>
              <p:cNvSpPr>
                <a:spLocks noChangeArrowheads="1"/>
              </p:cNvSpPr>
              <p:nvPr/>
            </p:nvSpPr>
            <p:spPr bwMode="auto">
              <a:xfrm>
                <a:off x="991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4" name="Rectangle 250"/>
              <p:cNvSpPr>
                <a:spLocks noChangeArrowheads="1"/>
              </p:cNvSpPr>
              <p:nvPr/>
            </p:nvSpPr>
            <p:spPr bwMode="auto">
              <a:xfrm>
                <a:off x="855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5" name="Rectangle 251"/>
              <p:cNvSpPr>
                <a:spLocks noChangeArrowheads="1"/>
              </p:cNvSpPr>
              <p:nvPr/>
            </p:nvSpPr>
            <p:spPr bwMode="auto">
              <a:xfrm>
                <a:off x="991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6" name="Rectangle 252"/>
              <p:cNvSpPr>
                <a:spLocks noChangeArrowheads="1"/>
              </p:cNvSpPr>
              <p:nvPr/>
            </p:nvSpPr>
            <p:spPr bwMode="auto">
              <a:xfrm>
                <a:off x="583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7" name="Rectangle 253"/>
              <p:cNvSpPr>
                <a:spLocks noChangeArrowheads="1"/>
              </p:cNvSpPr>
              <p:nvPr/>
            </p:nvSpPr>
            <p:spPr bwMode="auto">
              <a:xfrm>
                <a:off x="719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8" name="Rectangle 254"/>
              <p:cNvSpPr>
                <a:spLocks noChangeArrowheads="1"/>
              </p:cNvSpPr>
              <p:nvPr/>
            </p:nvSpPr>
            <p:spPr bwMode="auto">
              <a:xfrm>
                <a:off x="583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9" name="Rectangle 255"/>
              <p:cNvSpPr>
                <a:spLocks noChangeArrowheads="1"/>
              </p:cNvSpPr>
              <p:nvPr/>
            </p:nvSpPr>
            <p:spPr bwMode="auto">
              <a:xfrm>
                <a:off x="719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0" name="Rectangle 256"/>
              <p:cNvSpPr>
                <a:spLocks noChangeArrowheads="1"/>
              </p:cNvSpPr>
              <p:nvPr/>
            </p:nvSpPr>
            <p:spPr bwMode="auto">
              <a:xfrm>
                <a:off x="855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1" name="Rectangle 257"/>
              <p:cNvSpPr>
                <a:spLocks noChangeArrowheads="1"/>
              </p:cNvSpPr>
              <p:nvPr/>
            </p:nvSpPr>
            <p:spPr bwMode="auto">
              <a:xfrm>
                <a:off x="991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2" name="Rectangle 258"/>
              <p:cNvSpPr>
                <a:spLocks noChangeArrowheads="1"/>
              </p:cNvSpPr>
              <p:nvPr/>
            </p:nvSpPr>
            <p:spPr bwMode="auto">
              <a:xfrm>
                <a:off x="855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3" name="Rectangle 259"/>
              <p:cNvSpPr>
                <a:spLocks noChangeArrowheads="1"/>
              </p:cNvSpPr>
              <p:nvPr/>
            </p:nvSpPr>
            <p:spPr bwMode="auto">
              <a:xfrm>
                <a:off x="991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4" name="Rectangle 260"/>
              <p:cNvSpPr>
                <a:spLocks noChangeArrowheads="1"/>
              </p:cNvSpPr>
              <p:nvPr/>
            </p:nvSpPr>
            <p:spPr bwMode="auto">
              <a:xfrm>
                <a:off x="1127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5" name="Rectangle 261"/>
              <p:cNvSpPr>
                <a:spLocks noChangeArrowheads="1"/>
              </p:cNvSpPr>
              <p:nvPr/>
            </p:nvSpPr>
            <p:spPr bwMode="auto">
              <a:xfrm>
                <a:off x="1263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6" name="Rectangle 262"/>
              <p:cNvSpPr>
                <a:spLocks noChangeArrowheads="1"/>
              </p:cNvSpPr>
              <p:nvPr/>
            </p:nvSpPr>
            <p:spPr bwMode="auto">
              <a:xfrm>
                <a:off x="1127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7" name="Rectangle 263"/>
              <p:cNvSpPr>
                <a:spLocks noChangeArrowheads="1"/>
              </p:cNvSpPr>
              <p:nvPr/>
            </p:nvSpPr>
            <p:spPr bwMode="auto">
              <a:xfrm>
                <a:off x="1263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8" name="Rectangle 264"/>
              <p:cNvSpPr>
                <a:spLocks noChangeArrowheads="1"/>
              </p:cNvSpPr>
              <p:nvPr/>
            </p:nvSpPr>
            <p:spPr bwMode="auto">
              <a:xfrm>
                <a:off x="1399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29" name="Rectangle 265"/>
              <p:cNvSpPr>
                <a:spLocks noChangeArrowheads="1"/>
              </p:cNvSpPr>
              <p:nvPr/>
            </p:nvSpPr>
            <p:spPr bwMode="auto">
              <a:xfrm>
                <a:off x="1535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0" name="Rectangle 266"/>
              <p:cNvSpPr>
                <a:spLocks noChangeArrowheads="1"/>
              </p:cNvSpPr>
              <p:nvPr/>
            </p:nvSpPr>
            <p:spPr bwMode="auto">
              <a:xfrm>
                <a:off x="1399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1" name="Rectangle 267"/>
              <p:cNvSpPr>
                <a:spLocks noChangeArrowheads="1"/>
              </p:cNvSpPr>
              <p:nvPr/>
            </p:nvSpPr>
            <p:spPr bwMode="auto">
              <a:xfrm>
                <a:off x="1535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2" name="Rectangle 268"/>
              <p:cNvSpPr>
                <a:spLocks noChangeArrowheads="1"/>
              </p:cNvSpPr>
              <p:nvPr/>
            </p:nvSpPr>
            <p:spPr bwMode="auto">
              <a:xfrm>
                <a:off x="1127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3" name="Rectangle 269"/>
              <p:cNvSpPr>
                <a:spLocks noChangeArrowheads="1"/>
              </p:cNvSpPr>
              <p:nvPr/>
            </p:nvSpPr>
            <p:spPr bwMode="auto">
              <a:xfrm>
                <a:off x="1263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4" name="Rectangle 270"/>
              <p:cNvSpPr>
                <a:spLocks noChangeArrowheads="1"/>
              </p:cNvSpPr>
              <p:nvPr/>
            </p:nvSpPr>
            <p:spPr bwMode="auto">
              <a:xfrm>
                <a:off x="1127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5" name="Rectangle 271"/>
              <p:cNvSpPr>
                <a:spLocks noChangeArrowheads="1"/>
              </p:cNvSpPr>
              <p:nvPr/>
            </p:nvSpPr>
            <p:spPr bwMode="auto">
              <a:xfrm>
                <a:off x="1263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6" name="Rectangle 272"/>
              <p:cNvSpPr>
                <a:spLocks noChangeArrowheads="1"/>
              </p:cNvSpPr>
              <p:nvPr/>
            </p:nvSpPr>
            <p:spPr bwMode="auto">
              <a:xfrm>
                <a:off x="1399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7" name="Rectangle 273"/>
              <p:cNvSpPr>
                <a:spLocks noChangeArrowheads="1"/>
              </p:cNvSpPr>
              <p:nvPr/>
            </p:nvSpPr>
            <p:spPr bwMode="auto">
              <a:xfrm>
                <a:off x="1535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8" name="Rectangle 274"/>
              <p:cNvSpPr>
                <a:spLocks noChangeArrowheads="1"/>
              </p:cNvSpPr>
              <p:nvPr/>
            </p:nvSpPr>
            <p:spPr bwMode="auto">
              <a:xfrm>
                <a:off x="1399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39" name="Rectangle 275"/>
              <p:cNvSpPr>
                <a:spLocks noChangeArrowheads="1"/>
              </p:cNvSpPr>
              <p:nvPr/>
            </p:nvSpPr>
            <p:spPr bwMode="auto">
              <a:xfrm>
                <a:off x="1535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0" name="Rectangle 276"/>
              <p:cNvSpPr>
                <a:spLocks noChangeArrowheads="1"/>
              </p:cNvSpPr>
              <p:nvPr/>
            </p:nvSpPr>
            <p:spPr bwMode="auto">
              <a:xfrm>
                <a:off x="583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1" name="Rectangle 277"/>
              <p:cNvSpPr>
                <a:spLocks noChangeArrowheads="1"/>
              </p:cNvSpPr>
              <p:nvPr/>
            </p:nvSpPr>
            <p:spPr bwMode="auto">
              <a:xfrm>
                <a:off x="719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2" name="Rectangle 278"/>
              <p:cNvSpPr>
                <a:spLocks noChangeArrowheads="1"/>
              </p:cNvSpPr>
              <p:nvPr/>
            </p:nvSpPr>
            <p:spPr bwMode="auto">
              <a:xfrm>
                <a:off x="583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3" name="Rectangle 279"/>
              <p:cNvSpPr>
                <a:spLocks noChangeArrowheads="1"/>
              </p:cNvSpPr>
              <p:nvPr/>
            </p:nvSpPr>
            <p:spPr bwMode="auto">
              <a:xfrm>
                <a:off x="719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4" name="Rectangle 280"/>
              <p:cNvSpPr>
                <a:spLocks noChangeArrowheads="1"/>
              </p:cNvSpPr>
              <p:nvPr/>
            </p:nvSpPr>
            <p:spPr bwMode="auto">
              <a:xfrm>
                <a:off x="855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5" name="Rectangle 281"/>
              <p:cNvSpPr>
                <a:spLocks noChangeArrowheads="1"/>
              </p:cNvSpPr>
              <p:nvPr/>
            </p:nvSpPr>
            <p:spPr bwMode="auto">
              <a:xfrm>
                <a:off x="991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6" name="Rectangle 282"/>
              <p:cNvSpPr>
                <a:spLocks noChangeArrowheads="1"/>
              </p:cNvSpPr>
              <p:nvPr/>
            </p:nvSpPr>
            <p:spPr bwMode="auto">
              <a:xfrm>
                <a:off x="855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7" name="Rectangle 283"/>
              <p:cNvSpPr>
                <a:spLocks noChangeArrowheads="1"/>
              </p:cNvSpPr>
              <p:nvPr/>
            </p:nvSpPr>
            <p:spPr bwMode="auto">
              <a:xfrm>
                <a:off x="991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8" name="Rectangle 284"/>
              <p:cNvSpPr>
                <a:spLocks noChangeArrowheads="1"/>
              </p:cNvSpPr>
              <p:nvPr/>
            </p:nvSpPr>
            <p:spPr bwMode="auto">
              <a:xfrm>
                <a:off x="583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49" name="Rectangle 285"/>
              <p:cNvSpPr>
                <a:spLocks noChangeArrowheads="1"/>
              </p:cNvSpPr>
              <p:nvPr/>
            </p:nvSpPr>
            <p:spPr bwMode="auto">
              <a:xfrm>
                <a:off x="719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0" name="Rectangle 286"/>
              <p:cNvSpPr>
                <a:spLocks noChangeArrowheads="1"/>
              </p:cNvSpPr>
              <p:nvPr/>
            </p:nvSpPr>
            <p:spPr bwMode="auto">
              <a:xfrm>
                <a:off x="583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1" name="Rectangle 287"/>
              <p:cNvSpPr>
                <a:spLocks noChangeArrowheads="1"/>
              </p:cNvSpPr>
              <p:nvPr/>
            </p:nvSpPr>
            <p:spPr bwMode="auto">
              <a:xfrm>
                <a:off x="719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2" name="Rectangle 288"/>
              <p:cNvSpPr>
                <a:spLocks noChangeArrowheads="1"/>
              </p:cNvSpPr>
              <p:nvPr/>
            </p:nvSpPr>
            <p:spPr bwMode="auto">
              <a:xfrm>
                <a:off x="855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3" name="Rectangle 289"/>
              <p:cNvSpPr>
                <a:spLocks noChangeArrowheads="1"/>
              </p:cNvSpPr>
              <p:nvPr/>
            </p:nvSpPr>
            <p:spPr bwMode="auto">
              <a:xfrm>
                <a:off x="991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4" name="Rectangle 290"/>
              <p:cNvSpPr>
                <a:spLocks noChangeArrowheads="1"/>
              </p:cNvSpPr>
              <p:nvPr/>
            </p:nvSpPr>
            <p:spPr bwMode="auto">
              <a:xfrm>
                <a:off x="855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5" name="Rectangle 291"/>
              <p:cNvSpPr>
                <a:spLocks noChangeArrowheads="1"/>
              </p:cNvSpPr>
              <p:nvPr/>
            </p:nvSpPr>
            <p:spPr bwMode="auto">
              <a:xfrm>
                <a:off x="991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6" name="Rectangle 292"/>
              <p:cNvSpPr>
                <a:spLocks noChangeArrowheads="1"/>
              </p:cNvSpPr>
              <p:nvPr/>
            </p:nvSpPr>
            <p:spPr bwMode="auto">
              <a:xfrm>
                <a:off x="1127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7" name="Rectangle 293"/>
              <p:cNvSpPr>
                <a:spLocks noChangeArrowheads="1"/>
              </p:cNvSpPr>
              <p:nvPr/>
            </p:nvSpPr>
            <p:spPr bwMode="auto">
              <a:xfrm>
                <a:off x="1263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8" name="Rectangle 294"/>
              <p:cNvSpPr>
                <a:spLocks noChangeArrowheads="1"/>
              </p:cNvSpPr>
              <p:nvPr/>
            </p:nvSpPr>
            <p:spPr bwMode="auto">
              <a:xfrm>
                <a:off x="1127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59" name="Rectangle 295"/>
              <p:cNvSpPr>
                <a:spLocks noChangeArrowheads="1"/>
              </p:cNvSpPr>
              <p:nvPr/>
            </p:nvSpPr>
            <p:spPr bwMode="auto">
              <a:xfrm>
                <a:off x="1263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0" name="Rectangle 296"/>
              <p:cNvSpPr>
                <a:spLocks noChangeArrowheads="1"/>
              </p:cNvSpPr>
              <p:nvPr/>
            </p:nvSpPr>
            <p:spPr bwMode="auto">
              <a:xfrm>
                <a:off x="1399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1" name="Rectangle 297"/>
              <p:cNvSpPr>
                <a:spLocks noChangeArrowheads="1"/>
              </p:cNvSpPr>
              <p:nvPr/>
            </p:nvSpPr>
            <p:spPr bwMode="auto">
              <a:xfrm>
                <a:off x="1535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2" name="Rectangle 298"/>
              <p:cNvSpPr>
                <a:spLocks noChangeArrowheads="1"/>
              </p:cNvSpPr>
              <p:nvPr/>
            </p:nvSpPr>
            <p:spPr bwMode="auto">
              <a:xfrm>
                <a:off x="1399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3" name="Rectangle 299"/>
              <p:cNvSpPr>
                <a:spLocks noChangeArrowheads="1"/>
              </p:cNvSpPr>
              <p:nvPr/>
            </p:nvSpPr>
            <p:spPr bwMode="auto">
              <a:xfrm>
                <a:off x="1535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4" name="Rectangle 300"/>
              <p:cNvSpPr>
                <a:spLocks noChangeArrowheads="1"/>
              </p:cNvSpPr>
              <p:nvPr/>
            </p:nvSpPr>
            <p:spPr bwMode="auto">
              <a:xfrm>
                <a:off x="1127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5" name="Rectangle 301"/>
              <p:cNvSpPr>
                <a:spLocks noChangeArrowheads="1"/>
              </p:cNvSpPr>
              <p:nvPr/>
            </p:nvSpPr>
            <p:spPr bwMode="auto">
              <a:xfrm>
                <a:off x="1263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6" name="Rectangle 302"/>
              <p:cNvSpPr>
                <a:spLocks noChangeArrowheads="1"/>
              </p:cNvSpPr>
              <p:nvPr/>
            </p:nvSpPr>
            <p:spPr bwMode="auto">
              <a:xfrm>
                <a:off x="1127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7" name="Rectangle 303"/>
              <p:cNvSpPr>
                <a:spLocks noChangeArrowheads="1"/>
              </p:cNvSpPr>
              <p:nvPr/>
            </p:nvSpPr>
            <p:spPr bwMode="auto">
              <a:xfrm>
                <a:off x="1263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8" name="Rectangle 304"/>
              <p:cNvSpPr>
                <a:spLocks noChangeArrowheads="1"/>
              </p:cNvSpPr>
              <p:nvPr/>
            </p:nvSpPr>
            <p:spPr bwMode="auto">
              <a:xfrm>
                <a:off x="1399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69" name="Rectangle 305"/>
              <p:cNvSpPr>
                <a:spLocks noChangeArrowheads="1"/>
              </p:cNvSpPr>
              <p:nvPr/>
            </p:nvSpPr>
            <p:spPr bwMode="auto">
              <a:xfrm>
                <a:off x="1535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0" name="Rectangle 306"/>
              <p:cNvSpPr>
                <a:spLocks noChangeArrowheads="1"/>
              </p:cNvSpPr>
              <p:nvPr/>
            </p:nvSpPr>
            <p:spPr bwMode="auto">
              <a:xfrm>
                <a:off x="1399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1" name="Rectangle 307"/>
              <p:cNvSpPr>
                <a:spLocks noChangeArrowheads="1"/>
              </p:cNvSpPr>
              <p:nvPr/>
            </p:nvSpPr>
            <p:spPr bwMode="auto">
              <a:xfrm>
                <a:off x="1535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2" name="Rectangle 308"/>
              <p:cNvSpPr>
                <a:spLocks noChangeArrowheads="1"/>
              </p:cNvSpPr>
              <p:nvPr/>
            </p:nvSpPr>
            <p:spPr bwMode="auto">
              <a:xfrm>
                <a:off x="1671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3" name="Rectangle 309"/>
              <p:cNvSpPr>
                <a:spLocks noChangeArrowheads="1"/>
              </p:cNvSpPr>
              <p:nvPr/>
            </p:nvSpPr>
            <p:spPr bwMode="auto">
              <a:xfrm>
                <a:off x="1807" y="243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4" name="Rectangle 310"/>
              <p:cNvSpPr>
                <a:spLocks noChangeArrowheads="1"/>
              </p:cNvSpPr>
              <p:nvPr/>
            </p:nvSpPr>
            <p:spPr bwMode="auto">
              <a:xfrm>
                <a:off x="1671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5" name="Rectangle 311"/>
              <p:cNvSpPr>
                <a:spLocks noChangeArrowheads="1"/>
              </p:cNvSpPr>
              <p:nvPr/>
            </p:nvSpPr>
            <p:spPr bwMode="auto">
              <a:xfrm>
                <a:off x="1807" y="256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6" name="Rectangle 312"/>
              <p:cNvSpPr>
                <a:spLocks noChangeArrowheads="1"/>
              </p:cNvSpPr>
              <p:nvPr/>
            </p:nvSpPr>
            <p:spPr bwMode="auto">
              <a:xfrm>
                <a:off x="1671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7" name="Rectangle 313"/>
              <p:cNvSpPr>
                <a:spLocks noChangeArrowheads="1"/>
              </p:cNvSpPr>
              <p:nvPr/>
            </p:nvSpPr>
            <p:spPr bwMode="auto">
              <a:xfrm>
                <a:off x="1807" y="270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8" name="Rectangle 314"/>
              <p:cNvSpPr>
                <a:spLocks noChangeArrowheads="1"/>
              </p:cNvSpPr>
              <p:nvPr/>
            </p:nvSpPr>
            <p:spPr bwMode="auto">
              <a:xfrm>
                <a:off x="1671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79" name="Rectangle 315"/>
              <p:cNvSpPr>
                <a:spLocks noChangeArrowheads="1"/>
              </p:cNvSpPr>
              <p:nvPr/>
            </p:nvSpPr>
            <p:spPr bwMode="auto">
              <a:xfrm>
                <a:off x="1807" y="284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0" name="Rectangle 316"/>
              <p:cNvSpPr>
                <a:spLocks noChangeArrowheads="1"/>
              </p:cNvSpPr>
              <p:nvPr/>
            </p:nvSpPr>
            <p:spPr bwMode="auto">
              <a:xfrm>
                <a:off x="1671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1" name="Rectangle 317"/>
              <p:cNvSpPr>
                <a:spLocks noChangeArrowheads="1"/>
              </p:cNvSpPr>
              <p:nvPr/>
            </p:nvSpPr>
            <p:spPr bwMode="auto">
              <a:xfrm>
                <a:off x="1807" y="297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2" name="Rectangle 318"/>
              <p:cNvSpPr>
                <a:spLocks noChangeArrowheads="1"/>
              </p:cNvSpPr>
              <p:nvPr/>
            </p:nvSpPr>
            <p:spPr bwMode="auto">
              <a:xfrm>
                <a:off x="1671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3" name="Rectangle 319"/>
              <p:cNvSpPr>
                <a:spLocks noChangeArrowheads="1"/>
              </p:cNvSpPr>
              <p:nvPr/>
            </p:nvSpPr>
            <p:spPr bwMode="auto">
              <a:xfrm>
                <a:off x="1807" y="3112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4" name="Rectangle 320"/>
              <p:cNvSpPr>
                <a:spLocks noChangeArrowheads="1"/>
              </p:cNvSpPr>
              <p:nvPr/>
            </p:nvSpPr>
            <p:spPr bwMode="auto">
              <a:xfrm>
                <a:off x="1671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5" name="Rectangle 321"/>
              <p:cNvSpPr>
                <a:spLocks noChangeArrowheads="1"/>
              </p:cNvSpPr>
              <p:nvPr/>
            </p:nvSpPr>
            <p:spPr bwMode="auto">
              <a:xfrm>
                <a:off x="1807" y="3248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6" name="Rectangle 322"/>
              <p:cNvSpPr>
                <a:spLocks noChangeArrowheads="1"/>
              </p:cNvSpPr>
              <p:nvPr/>
            </p:nvSpPr>
            <p:spPr bwMode="auto">
              <a:xfrm>
                <a:off x="1671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7" name="Rectangle 323"/>
              <p:cNvSpPr>
                <a:spLocks noChangeArrowheads="1"/>
              </p:cNvSpPr>
              <p:nvPr/>
            </p:nvSpPr>
            <p:spPr bwMode="auto">
              <a:xfrm>
                <a:off x="1807" y="3384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8" name="Rectangle 324"/>
              <p:cNvSpPr>
                <a:spLocks noChangeArrowheads="1"/>
              </p:cNvSpPr>
              <p:nvPr/>
            </p:nvSpPr>
            <p:spPr bwMode="auto">
              <a:xfrm>
                <a:off x="583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89" name="Rectangle 325"/>
              <p:cNvSpPr>
                <a:spLocks noChangeArrowheads="1"/>
              </p:cNvSpPr>
              <p:nvPr/>
            </p:nvSpPr>
            <p:spPr bwMode="auto">
              <a:xfrm>
                <a:off x="719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0" name="Rectangle 326"/>
              <p:cNvSpPr>
                <a:spLocks noChangeArrowheads="1"/>
              </p:cNvSpPr>
              <p:nvPr/>
            </p:nvSpPr>
            <p:spPr bwMode="auto">
              <a:xfrm>
                <a:off x="583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1" name="Rectangle 327"/>
              <p:cNvSpPr>
                <a:spLocks noChangeArrowheads="1"/>
              </p:cNvSpPr>
              <p:nvPr/>
            </p:nvSpPr>
            <p:spPr bwMode="auto">
              <a:xfrm>
                <a:off x="719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2" name="Rectangle 328"/>
              <p:cNvSpPr>
                <a:spLocks noChangeArrowheads="1"/>
              </p:cNvSpPr>
              <p:nvPr/>
            </p:nvSpPr>
            <p:spPr bwMode="auto">
              <a:xfrm>
                <a:off x="855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3" name="Rectangle 329"/>
              <p:cNvSpPr>
                <a:spLocks noChangeArrowheads="1"/>
              </p:cNvSpPr>
              <p:nvPr/>
            </p:nvSpPr>
            <p:spPr bwMode="auto">
              <a:xfrm>
                <a:off x="991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4" name="Rectangle 330"/>
              <p:cNvSpPr>
                <a:spLocks noChangeArrowheads="1"/>
              </p:cNvSpPr>
              <p:nvPr/>
            </p:nvSpPr>
            <p:spPr bwMode="auto">
              <a:xfrm>
                <a:off x="855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5" name="Rectangle 331"/>
              <p:cNvSpPr>
                <a:spLocks noChangeArrowheads="1"/>
              </p:cNvSpPr>
              <p:nvPr/>
            </p:nvSpPr>
            <p:spPr bwMode="auto">
              <a:xfrm>
                <a:off x="991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6" name="Rectangle 332"/>
              <p:cNvSpPr>
                <a:spLocks noChangeArrowheads="1"/>
              </p:cNvSpPr>
              <p:nvPr/>
            </p:nvSpPr>
            <p:spPr bwMode="auto">
              <a:xfrm>
                <a:off x="1127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7" name="Rectangle 333"/>
              <p:cNvSpPr>
                <a:spLocks noChangeArrowheads="1"/>
              </p:cNvSpPr>
              <p:nvPr/>
            </p:nvSpPr>
            <p:spPr bwMode="auto">
              <a:xfrm>
                <a:off x="1263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8" name="Rectangle 334"/>
              <p:cNvSpPr>
                <a:spLocks noChangeArrowheads="1"/>
              </p:cNvSpPr>
              <p:nvPr/>
            </p:nvSpPr>
            <p:spPr bwMode="auto">
              <a:xfrm>
                <a:off x="1127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99" name="Rectangle 335"/>
              <p:cNvSpPr>
                <a:spLocks noChangeArrowheads="1"/>
              </p:cNvSpPr>
              <p:nvPr/>
            </p:nvSpPr>
            <p:spPr bwMode="auto">
              <a:xfrm>
                <a:off x="1263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0" name="Rectangle 336"/>
              <p:cNvSpPr>
                <a:spLocks noChangeArrowheads="1"/>
              </p:cNvSpPr>
              <p:nvPr/>
            </p:nvSpPr>
            <p:spPr bwMode="auto">
              <a:xfrm>
                <a:off x="1399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1" name="Rectangle 337"/>
              <p:cNvSpPr>
                <a:spLocks noChangeArrowheads="1"/>
              </p:cNvSpPr>
              <p:nvPr/>
            </p:nvSpPr>
            <p:spPr bwMode="auto">
              <a:xfrm>
                <a:off x="1535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2" name="Rectangle 338"/>
              <p:cNvSpPr>
                <a:spLocks noChangeArrowheads="1"/>
              </p:cNvSpPr>
              <p:nvPr/>
            </p:nvSpPr>
            <p:spPr bwMode="auto">
              <a:xfrm>
                <a:off x="1399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3" name="Rectangle 339"/>
              <p:cNvSpPr>
                <a:spLocks noChangeArrowheads="1"/>
              </p:cNvSpPr>
              <p:nvPr/>
            </p:nvSpPr>
            <p:spPr bwMode="auto">
              <a:xfrm>
                <a:off x="1535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4" name="Rectangle 340"/>
              <p:cNvSpPr>
                <a:spLocks noChangeArrowheads="1"/>
              </p:cNvSpPr>
              <p:nvPr/>
            </p:nvSpPr>
            <p:spPr bwMode="auto">
              <a:xfrm>
                <a:off x="1671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5" name="Rectangle 341"/>
              <p:cNvSpPr>
                <a:spLocks noChangeArrowheads="1"/>
              </p:cNvSpPr>
              <p:nvPr/>
            </p:nvSpPr>
            <p:spPr bwMode="auto">
              <a:xfrm>
                <a:off x="1807" y="3520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6" name="Rectangle 342"/>
              <p:cNvSpPr>
                <a:spLocks noChangeArrowheads="1"/>
              </p:cNvSpPr>
              <p:nvPr/>
            </p:nvSpPr>
            <p:spPr bwMode="auto">
              <a:xfrm>
                <a:off x="1671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7" name="Rectangle 343"/>
              <p:cNvSpPr>
                <a:spLocks noChangeArrowheads="1"/>
              </p:cNvSpPr>
              <p:nvPr/>
            </p:nvSpPr>
            <p:spPr bwMode="auto">
              <a:xfrm>
                <a:off x="1807" y="3656"/>
                <a:ext cx="136" cy="13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ABD5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8" name="Line 344"/>
              <p:cNvSpPr>
                <a:spLocks noChangeShapeType="1"/>
              </p:cNvSpPr>
              <p:nvPr/>
            </p:nvSpPr>
            <p:spPr bwMode="auto">
              <a:xfrm>
                <a:off x="583" y="3112"/>
                <a:ext cx="13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09" name="Line 345"/>
              <p:cNvSpPr>
                <a:spLocks noChangeShapeType="1"/>
              </p:cNvSpPr>
              <p:nvPr/>
            </p:nvSpPr>
            <p:spPr bwMode="auto">
              <a:xfrm rot="-5400000">
                <a:off x="583" y="3112"/>
                <a:ext cx="136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GB" sz="2400" smtClean="0"/>
              </a:p>
            </p:txBody>
          </p:sp>
          <p:sp>
            <p:nvSpPr>
              <p:cNvPr id="110" name="Text Box 346"/>
              <p:cNvSpPr txBox="1">
                <a:spLocks noChangeArrowheads="1"/>
              </p:cNvSpPr>
              <p:nvPr/>
            </p:nvSpPr>
            <p:spPr bwMode="auto">
              <a:xfrm>
                <a:off x="1839" y="3080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ABD5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i="1" smtClean="0">
                    <a:latin typeface="Times New Roman" pitchFamily="18" charset="0"/>
                  </a:rPr>
                  <a:t>x</a:t>
                </a:r>
                <a:endParaRPr lang="en-GB" i="1" smtClean="0">
                  <a:latin typeface="Times New Roman" pitchFamily="18" charset="0"/>
                </a:endParaRPr>
              </a:p>
            </p:txBody>
          </p:sp>
          <p:sp>
            <p:nvSpPr>
              <p:cNvPr id="111" name="Text Box 347"/>
              <p:cNvSpPr txBox="1">
                <a:spLocks noChangeArrowheads="1"/>
              </p:cNvSpPr>
              <p:nvPr/>
            </p:nvSpPr>
            <p:spPr bwMode="auto">
              <a:xfrm>
                <a:off x="1083" y="2316"/>
                <a:ext cx="1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ABD5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 defTabSz="914400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i="1" smtClean="0">
                    <a:latin typeface="Times New Roman" pitchFamily="18" charset="0"/>
                  </a:rPr>
                  <a:t>y</a:t>
                </a:r>
                <a:endParaRPr lang="en-GB" i="1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" name="Line 348"/>
          <p:cNvSpPr>
            <a:spLocks noChangeShapeType="1"/>
          </p:cNvSpPr>
          <p:nvPr/>
        </p:nvSpPr>
        <p:spPr bwMode="auto">
          <a:xfrm>
            <a:off x="2125341" y="4662512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3" name="Line 349"/>
          <p:cNvSpPr>
            <a:spLocks noChangeShapeType="1"/>
          </p:cNvSpPr>
          <p:nvPr/>
        </p:nvSpPr>
        <p:spPr bwMode="auto">
          <a:xfrm flipH="1">
            <a:off x="2125341" y="4662512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4" name="Line 350"/>
          <p:cNvSpPr>
            <a:spLocks noChangeShapeType="1"/>
          </p:cNvSpPr>
          <p:nvPr/>
        </p:nvSpPr>
        <p:spPr bwMode="auto">
          <a:xfrm>
            <a:off x="2769866" y="4664099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5" name="Line 351"/>
          <p:cNvSpPr>
            <a:spLocks noChangeShapeType="1"/>
          </p:cNvSpPr>
          <p:nvPr/>
        </p:nvSpPr>
        <p:spPr bwMode="auto">
          <a:xfrm flipH="1">
            <a:off x="2769866" y="4664099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6" name="Line 352"/>
          <p:cNvSpPr>
            <a:spLocks noChangeShapeType="1"/>
          </p:cNvSpPr>
          <p:nvPr/>
        </p:nvSpPr>
        <p:spPr bwMode="auto">
          <a:xfrm>
            <a:off x="1693541" y="4659337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7" name="Line 353"/>
          <p:cNvSpPr>
            <a:spLocks noChangeShapeType="1"/>
          </p:cNvSpPr>
          <p:nvPr/>
        </p:nvSpPr>
        <p:spPr bwMode="auto">
          <a:xfrm flipH="1">
            <a:off x="1693541" y="4659337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8" name="Line 354"/>
          <p:cNvSpPr>
            <a:spLocks noChangeShapeType="1"/>
          </p:cNvSpPr>
          <p:nvPr/>
        </p:nvSpPr>
        <p:spPr bwMode="auto">
          <a:xfrm>
            <a:off x="2560316" y="4664099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19" name="Line 355"/>
          <p:cNvSpPr>
            <a:spLocks noChangeShapeType="1"/>
          </p:cNvSpPr>
          <p:nvPr/>
        </p:nvSpPr>
        <p:spPr bwMode="auto">
          <a:xfrm flipH="1">
            <a:off x="2560316" y="4664099"/>
            <a:ext cx="144462" cy="144463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0" name="Line 356"/>
          <p:cNvSpPr>
            <a:spLocks noChangeShapeType="1"/>
          </p:cNvSpPr>
          <p:nvPr/>
        </p:nvSpPr>
        <p:spPr bwMode="auto">
          <a:xfrm>
            <a:off x="2346003" y="4659337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1" name="Line 357"/>
          <p:cNvSpPr>
            <a:spLocks noChangeShapeType="1"/>
          </p:cNvSpPr>
          <p:nvPr/>
        </p:nvSpPr>
        <p:spPr bwMode="auto">
          <a:xfrm flipH="1">
            <a:off x="2346003" y="4659337"/>
            <a:ext cx="144463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2" name="Line 358"/>
          <p:cNvSpPr>
            <a:spLocks noChangeShapeType="1"/>
          </p:cNvSpPr>
          <p:nvPr/>
        </p:nvSpPr>
        <p:spPr bwMode="auto">
          <a:xfrm>
            <a:off x="1474466" y="4659337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3" name="Line 359"/>
          <p:cNvSpPr>
            <a:spLocks noChangeShapeType="1"/>
          </p:cNvSpPr>
          <p:nvPr/>
        </p:nvSpPr>
        <p:spPr bwMode="auto">
          <a:xfrm flipH="1">
            <a:off x="1474466" y="4659337"/>
            <a:ext cx="144462" cy="144462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4" name="Line 360"/>
          <p:cNvSpPr>
            <a:spLocks noChangeShapeType="1"/>
          </p:cNvSpPr>
          <p:nvPr/>
        </p:nvSpPr>
        <p:spPr bwMode="auto">
          <a:xfrm rot="-5400000">
            <a:off x="2203128" y="3649687"/>
            <a:ext cx="0" cy="2159000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/>
          </a:p>
        </p:txBody>
      </p:sp>
      <p:sp>
        <p:nvSpPr>
          <p:cNvPr id="125" name="Text Box 361"/>
          <p:cNvSpPr txBox="1">
            <a:spLocks noChangeArrowheads="1"/>
          </p:cNvSpPr>
          <p:nvPr/>
        </p:nvSpPr>
        <p:spPr bwMode="auto">
          <a:xfrm>
            <a:off x="3158795" y="4475187"/>
            <a:ext cx="625491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b="1" smtClean="0"/>
              <a:t> = 1</a:t>
            </a:r>
            <a:endParaRPr lang="en-GB" b="1" smtClean="0"/>
          </a:p>
        </p:txBody>
      </p:sp>
      <p:sp>
        <p:nvSpPr>
          <p:cNvPr id="126" name="Text Box 130"/>
          <p:cNvSpPr txBox="1">
            <a:spLocks noChangeArrowheads="1"/>
          </p:cNvSpPr>
          <p:nvPr/>
        </p:nvSpPr>
        <p:spPr bwMode="auto">
          <a:xfrm>
            <a:off x="4140076" y="3645024"/>
            <a:ext cx="4824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ABD5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This line is called </a:t>
            </a:r>
            <a:r>
              <a:rPr lang="en-US" sz="2400" i="1" dirty="0" smtClean="0">
                <a:latin typeface="Times New Roman" pitchFamily="18" charset="0"/>
              </a:rPr>
              <a:t>y</a:t>
            </a:r>
            <a:r>
              <a:rPr lang="en-US" sz="2400" dirty="0" smtClean="0"/>
              <a:t> = 1.</a:t>
            </a:r>
            <a:endParaRPr lang="en-GB" sz="2400" dirty="0" smtClean="0"/>
          </a:p>
        </p:txBody>
      </p:sp>
      <p:sp>
        <p:nvSpPr>
          <p:cNvPr id="127" name="Text Box 7"/>
          <p:cNvSpPr txBox="1">
            <a:spLocks noChangeArrowheads="1"/>
          </p:cNvSpPr>
          <p:nvPr/>
        </p:nvSpPr>
        <p:spPr bwMode="auto">
          <a:xfrm>
            <a:off x="323528" y="2996952"/>
            <a:ext cx="8586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/>
              <a:t>Look what happens when these points are plotted on a graph.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58243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/>
      <p:bldP spid="1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-59532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and  </a:t>
            </a:r>
            <a:r>
              <a:rPr lang="en-GB" dirty="0" smtClean="0"/>
              <a:t>Horizontal </a:t>
            </a:r>
            <a:r>
              <a:rPr lang="en-GB" dirty="0"/>
              <a:t>Equations of </a:t>
            </a:r>
            <a:r>
              <a:rPr lang="en-GB" dirty="0" smtClean="0"/>
              <a:t>Lines </a:t>
            </a:r>
            <a:endParaRPr lang="en-GB" dirty="0"/>
          </a:p>
        </p:txBody>
      </p:sp>
      <p:grpSp>
        <p:nvGrpSpPr>
          <p:cNvPr id="15" name="Group 385"/>
          <p:cNvGrpSpPr>
            <a:grpSpLocks/>
          </p:cNvGrpSpPr>
          <p:nvPr/>
        </p:nvGrpSpPr>
        <p:grpSpPr bwMode="auto">
          <a:xfrm>
            <a:off x="1154906" y="1833661"/>
            <a:ext cx="6715125" cy="3502025"/>
            <a:chOff x="766" y="1791"/>
            <a:chExt cx="4230" cy="2206"/>
          </a:xfrm>
        </p:grpSpPr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766" y="1791"/>
              <a:ext cx="4230" cy="2206"/>
            </a:xfrm>
            <a:prstGeom prst="rect">
              <a:avLst/>
            </a:prstGeom>
            <a:solidFill>
              <a:srgbClr val="C0E89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/>
          </p:nvSpPr>
          <p:spPr bwMode="auto">
            <a:xfrm>
              <a:off x="931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1067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" name="Rectangle 11"/>
            <p:cNvSpPr>
              <a:spLocks noChangeArrowheads="1"/>
            </p:cNvSpPr>
            <p:nvPr/>
          </p:nvSpPr>
          <p:spPr bwMode="auto">
            <a:xfrm>
              <a:off x="1203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1339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" name="Rectangle 13"/>
            <p:cNvSpPr>
              <a:spLocks noChangeArrowheads="1"/>
            </p:cNvSpPr>
            <p:nvPr/>
          </p:nvSpPr>
          <p:spPr bwMode="auto">
            <a:xfrm>
              <a:off x="931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" name="Rectangle 14"/>
            <p:cNvSpPr>
              <a:spLocks noChangeArrowheads="1"/>
            </p:cNvSpPr>
            <p:nvPr/>
          </p:nvSpPr>
          <p:spPr bwMode="auto">
            <a:xfrm>
              <a:off x="1067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931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1067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1203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1339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1203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" name="Rectangle 20"/>
            <p:cNvSpPr>
              <a:spLocks noChangeArrowheads="1"/>
            </p:cNvSpPr>
            <p:nvPr/>
          </p:nvSpPr>
          <p:spPr bwMode="auto">
            <a:xfrm>
              <a:off x="1339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" name="Rectangle 21"/>
            <p:cNvSpPr>
              <a:spLocks noChangeArrowheads="1"/>
            </p:cNvSpPr>
            <p:nvPr/>
          </p:nvSpPr>
          <p:spPr bwMode="auto">
            <a:xfrm>
              <a:off x="147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" name="Rectangle 22"/>
            <p:cNvSpPr>
              <a:spLocks noChangeArrowheads="1"/>
            </p:cNvSpPr>
            <p:nvPr/>
          </p:nvSpPr>
          <p:spPr bwMode="auto">
            <a:xfrm>
              <a:off x="1611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" name="Rectangle 23"/>
            <p:cNvSpPr>
              <a:spLocks noChangeArrowheads="1"/>
            </p:cNvSpPr>
            <p:nvPr/>
          </p:nvSpPr>
          <p:spPr bwMode="auto">
            <a:xfrm>
              <a:off x="1747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1883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147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1611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147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" name="Rectangle 28"/>
            <p:cNvSpPr>
              <a:spLocks noChangeArrowheads="1"/>
            </p:cNvSpPr>
            <p:nvPr/>
          </p:nvSpPr>
          <p:spPr bwMode="auto">
            <a:xfrm>
              <a:off x="1611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" name="Rectangle 29"/>
            <p:cNvSpPr>
              <a:spLocks noChangeArrowheads="1"/>
            </p:cNvSpPr>
            <p:nvPr/>
          </p:nvSpPr>
          <p:spPr bwMode="auto">
            <a:xfrm>
              <a:off x="1747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1883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0" name="Rectangle 31"/>
            <p:cNvSpPr>
              <a:spLocks noChangeArrowheads="1"/>
            </p:cNvSpPr>
            <p:nvPr/>
          </p:nvSpPr>
          <p:spPr bwMode="auto">
            <a:xfrm>
              <a:off x="1747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1" name="Rectangle 32"/>
            <p:cNvSpPr>
              <a:spLocks noChangeArrowheads="1"/>
            </p:cNvSpPr>
            <p:nvPr/>
          </p:nvSpPr>
          <p:spPr bwMode="auto">
            <a:xfrm>
              <a:off x="1883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931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3" name="Rectangle 34"/>
            <p:cNvSpPr>
              <a:spLocks noChangeArrowheads="1"/>
            </p:cNvSpPr>
            <p:nvPr/>
          </p:nvSpPr>
          <p:spPr bwMode="auto">
            <a:xfrm>
              <a:off x="1067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4" name="Rectangle 35"/>
            <p:cNvSpPr>
              <a:spLocks noChangeArrowheads="1"/>
            </p:cNvSpPr>
            <p:nvPr/>
          </p:nvSpPr>
          <p:spPr bwMode="auto">
            <a:xfrm>
              <a:off x="931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5" name="Rectangle 36"/>
            <p:cNvSpPr>
              <a:spLocks noChangeArrowheads="1"/>
            </p:cNvSpPr>
            <p:nvPr/>
          </p:nvSpPr>
          <p:spPr bwMode="auto">
            <a:xfrm>
              <a:off x="1067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6" name="Rectangle 37"/>
            <p:cNvSpPr>
              <a:spLocks noChangeArrowheads="1"/>
            </p:cNvSpPr>
            <p:nvPr/>
          </p:nvSpPr>
          <p:spPr bwMode="auto">
            <a:xfrm>
              <a:off x="1203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1339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8" name="Rectangle 39"/>
            <p:cNvSpPr>
              <a:spLocks noChangeArrowheads="1"/>
            </p:cNvSpPr>
            <p:nvPr/>
          </p:nvSpPr>
          <p:spPr bwMode="auto">
            <a:xfrm>
              <a:off x="1203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49" name="Rectangle 40"/>
            <p:cNvSpPr>
              <a:spLocks noChangeArrowheads="1"/>
            </p:cNvSpPr>
            <p:nvPr/>
          </p:nvSpPr>
          <p:spPr bwMode="auto">
            <a:xfrm>
              <a:off x="1339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0" name="Rectangle 41"/>
            <p:cNvSpPr>
              <a:spLocks noChangeArrowheads="1"/>
            </p:cNvSpPr>
            <p:nvPr/>
          </p:nvSpPr>
          <p:spPr bwMode="auto">
            <a:xfrm>
              <a:off x="931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1" name="Rectangle 42"/>
            <p:cNvSpPr>
              <a:spLocks noChangeArrowheads="1"/>
            </p:cNvSpPr>
            <p:nvPr/>
          </p:nvSpPr>
          <p:spPr bwMode="auto">
            <a:xfrm>
              <a:off x="1067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2" name="Rectangle 43"/>
            <p:cNvSpPr>
              <a:spLocks noChangeArrowheads="1"/>
            </p:cNvSpPr>
            <p:nvPr/>
          </p:nvSpPr>
          <p:spPr bwMode="auto">
            <a:xfrm>
              <a:off x="931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3" name="Rectangle 44"/>
            <p:cNvSpPr>
              <a:spLocks noChangeArrowheads="1"/>
            </p:cNvSpPr>
            <p:nvPr/>
          </p:nvSpPr>
          <p:spPr bwMode="auto">
            <a:xfrm>
              <a:off x="1067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4" name="Rectangle 45"/>
            <p:cNvSpPr>
              <a:spLocks noChangeArrowheads="1"/>
            </p:cNvSpPr>
            <p:nvPr/>
          </p:nvSpPr>
          <p:spPr bwMode="auto">
            <a:xfrm>
              <a:off x="1203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1339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1203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7" name="Rectangle 48"/>
            <p:cNvSpPr>
              <a:spLocks noChangeArrowheads="1"/>
            </p:cNvSpPr>
            <p:nvPr/>
          </p:nvSpPr>
          <p:spPr bwMode="auto">
            <a:xfrm>
              <a:off x="1339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8" name="Rectangle 49"/>
            <p:cNvSpPr>
              <a:spLocks noChangeArrowheads="1"/>
            </p:cNvSpPr>
            <p:nvPr/>
          </p:nvSpPr>
          <p:spPr bwMode="auto">
            <a:xfrm>
              <a:off x="147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59" name="Rectangle 50"/>
            <p:cNvSpPr>
              <a:spLocks noChangeArrowheads="1"/>
            </p:cNvSpPr>
            <p:nvPr/>
          </p:nvSpPr>
          <p:spPr bwMode="auto">
            <a:xfrm>
              <a:off x="1611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0" name="Rectangle 51"/>
            <p:cNvSpPr>
              <a:spLocks noChangeArrowheads="1"/>
            </p:cNvSpPr>
            <p:nvPr/>
          </p:nvSpPr>
          <p:spPr bwMode="auto">
            <a:xfrm>
              <a:off x="147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1" name="Rectangle 52"/>
            <p:cNvSpPr>
              <a:spLocks noChangeArrowheads="1"/>
            </p:cNvSpPr>
            <p:nvPr/>
          </p:nvSpPr>
          <p:spPr bwMode="auto">
            <a:xfrm>
              <a:off x="1611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2" name="Rectangle 53"/>
            <p:cNvSpPr>
              <a:spLocks noChangeArrowheads="1"/>
            </p:cNvSpPr>
            <p:nvPr/>
          </p:nvSpPr>
          <p:spPr bwMode="auto">
            <a:xfrm>
              <a:off x="1747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3" name="Rectangle 54"/>
            <p:cNvSpPr>
              <a:spLocks noChangeArrowheads="1"/>
            </p:cNvSpPr>
            <p:nvPr/>
          </p:nvSpPr>
          <p:spPr bwMode="auto">
            <a:xfrm>
              <a:off x="1883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4" name="Rectangle 55"/>
            <p:cNvSpPr>
              <a:spLocks noChangeArrowheads="1"/>
            </p:cNvSpPr>
            <p:nvPr/>
          </p:nvSpPr>
          <p:spPr bwMode="auto">
            <a:xfrm>
              <a:off x="1747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5" name="Rectangle 56"/>
            <p:cNvSpPr>
              <a:spLocks noChangeArrowheads="1"/>
            </p:cNvSpPr>
            <p:nvPr/>
          </p:nvSpPr>
          <p:spPr bwMode="auto">
            <a:xfrm>
              <a:off x="1883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6" name="Rectangle 57"/>
            <p:cNvSpPr>
              <a:spLocks noChangeArrowheads="1"/>
            </p:cNvSpPr>
            <p:nvPr/>
          </p:nvSpPr>
          <p:spPr bwMode="auto">
            <a:xfrm>
              <a:off x="147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7" name="Rectangle 58"/>
            <p:cNvSpPr>
              <a:spLocks noChangeArrowheads="1"/>
            </p:cNvSpPr>
            <p:nvPr/>
          </p:nvSpPr>
          <p:spPr bwMode="auto">
            <a:xfrm>
              <a:off x="1611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8" name="Rectangle 59"/>
            <p:cNvSpPr>
              <a:spLocks noChangeArrowheads="1"/>
            </p:cNvSpPr>
            <p:nvPr/>
          </p:nvSpPr>
          <p:spPr bwMode="auto">
            <a:xfrm>
              <a:off x="147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69" name="Rectangle 60"/>
            <p:cNvSpPr>
              <a:spLocks noChangeArrowheads="1"/>
            </p:cNvSpPr>
            <p:nvPr/>
          </p:nvSpPr>
          <p:spPr bwMode="auto">
            <a:xfrm>
              <a:off x="1611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0" name="Rectangle 61"/>
            <p:cNvSpPr>
              <a:spLocks noChangeArrowheads="1"/>
            </p:cNvSpPr>
            <p:nvPr/>
          </p:nvSpPr>
          <p:spPr bwMode="auto">
            <a:xfrm>
              <a:off x="1747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1" name="Rectangle 62"/>
            <p:cNvSpPr>
              <a:spLocks noChangeArrowheads="1"/>
            </p:cNvSpPr>
            <p:nvPr/>
          </p:nvSpPr>
          <p:spPr bwMode="auto">
            <a:xfrm>
              <a:off x="1883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2" name="Rectangle 63"/>
            <p:cNvSpPr>
              <a:spLocks noChangeArrowheads="1"/>
            </p:cNvSpPr>
            <p:nvPr/>
          </p:nvSpPr>
          <p:spPr bwMode="auto">
            <a:xfrm>
              <a:off x="1747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3" name="Rectangle 64"/>
            <p:cNvSpPr>
              <a:spLocks noChangeArrowheads="1"/>
            </p:cNvSpPr>
            <p:nvPr/>
          </p:nvSpPr>
          <p:spPr bwMode="auto">
            <a:xfrm>
              <a:off x="1883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4" name="Rectangle 65"/>
            <p:cNvSpPr>
              <a:spLocks noChangeArrowheads="1"/>
            </p:cNvSpPr>
            <p:nvPr/>
          </p:nvSpPr>
          <p:spPr bwMode="auto">
            <a:xfrm>
              <a:off x="2019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5" name="Rectangle 66"/>
            <p:cNvSpPr>
              <a:spLocks noChangeArrowheads="1"/>
            </p:cNvSpPr>
            <p:nvPr/>
          </p:nvSpPr>
          <p:spPr bwMode="auto">
            <a:xfrm>
              <a:off x="215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6" name="Rectangle 67"/>
            <p:cNvSpPr>
              <a:spLocks noChangeArrowheads="1"/>
            </p:cNvSpPr>
            <p:nvPr/>
          </p:nvSpPr>
          <p:spPr bwMode="auto">
            <a:xfrm>
              <a:off x="2019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7" name="Rectangle 68"/>
            <p:cNvSpPr>
              <a:spLocks noChangeArrowheads="1"/>
            </p:cNvSpPr>
            <p:nvPr/>
          </p:nvSpPr>
          <p:spPr bwMode="auto">
            <a:xfrm>
              <a:off x="215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8" name="Rectangle 69"/>
            <p:cNvSpPr>
              <a:spLocks noChangeArrowheads="1"/>
            </p:cNvSpPr>
            <p:nvPr/>
          </p:nvSpPr>
          <p:spPr bwMode="auto">
            <a:xfrm>
              <a:off x="2019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215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0" name="Rectangle 71"/>
            <p:cNvSpPr>
              <a:spLocks noChangeArrowheads="1"/>
            </p:cNvSpPr>
            <p:nvPr/>
          </p:nvSpPr>
          <p:spPr bwMode="auto">
            <a:xfrm>
              <a:off x="2019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1" name="Rectangle 72"/>
            <p:cNvSpPr>
              <a:spLocks noChangeArrowheads="1"/>
            </p:cNvSpPr>
            <p:nvPr/>
          </p:nvSpPr>
          <p:spPr bwMode="auto">
            <a:xfrm>
              <a:off x="215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2" name="Rectangle 73"/>
            <p:cNvSpPr>
              <a:spLocks noChangeArrowheads="1"/>
            </p:cNvSpPr>
            <p:nvPr/>
          </p:nvSpPr>
          <p:spPr bwMode="auto">
            <a:xfrm>
              <a:off x="2019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3" name="Rectangle 74"/>
            <p:cNvSpPr>
              <a:spLocks noChangeArrowheads="1"/>
            </p:cNvSpPr>
            <p:nvPr/>
          </p:nvSpPr>
          <p:spPr bwMode="auto">
            <a:xfrm>
              <a:off x="215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4" name="Rectangle 75"/>
            <p:cNvSpPr>
              <a:spLocks noChangeArrowheads="1"/>
            </p:cNvSpPr>
            <p:nvPr/>
          </p:nvSpPr>
          <p:spPr bwMode="auto">
            <a:xfrm>
              <a:off x="2019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5" name="Rectangle 76"/>
            <p:cNvSpPr>
              <a:spLocks noChangeArrowheads="1"/>
            </p:cNvSpPr>
            <p:nvPr/>
          </p:nvSpPr>
          <p:spPr bwMode="auto">
            <a:xfrm>
              <a:off x="215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6" name="Rectangle 77"/>
            <p:cNvSpPr>
              <a:spLocks noChangeArrowheads="1"/>
            </p:cNvSpPr>
            <p:nvPr/>
          </p:nvSpPr>
          <p:spPr bwMode="auto">
            <a:xfrm>
              <a:off x="2019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7" name="Rectangle 78"/>
            <p:cNvSpPr>
              <a:spLocks noChangeArrowheads="1"/>
            </p:cNvSpPr>
            <p:nvPr/>
          </p:nvSpPr>
          <p:spPr bwMode="auto">
            <a:xfrm>
              <a:off x="215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8" name="Rectangle 79"/>
            <p:cNvSpPr>
              <a:spLocks noChangeArrowheads="1"/>
            </p:cNvSpPr>
            <p:nvPr/>
          </p:nvSpPr>
          <p:spPr bwMode="auto">
            <a:xfrm>
              <a:off x="931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89" name="Rectangle 80"/>
            <p:cNvSpPr>
              <a:spLocks noChangeArrowheads="1"/>
            </p:cNvSpPr>
            <p:nvPr/>
          </p:nvSpPr>
          <p:spPr bwMode="auto">
            <a:xfrm>
              <a:off x="1067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0" name="Rectangle 81"/>
            <p:cNvSpPr>
              <a:spLocks noChangeArrowheads="1"/>
            </p:cNvSpPr>
            <p:nvPr/>
          </p:nvSpPr>
          <p:spPr bwMode="auto">
            <a:xfrm>
              <a:off x="931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1" name="Rectangle 82"/>
            <p:cNvSpPr>
              <a:spLocks noChangeArrowheads="1"/>
            </p:cNvSpPr>
            <p:nvPr/>
          </p:nvSpPr>
          <p:spPr bwMode="auto">
            <a:xfrm>
              <a:off x="1067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2" name="Rectangle 83"/>
            <p:cNvSpPr>
              <a:spLocks noChangeArrowheads="1"/>
            </p:cNvSpPr>
            <p:nvPr/>
          </p:nvSpPr>
          <p:spPr bwMode="auto">
            <a:xfrm>
              <a:off x="1203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3" name="Rectangle 84"/>
            <p:cNvSpPr>
              <a:spLocks noChangeArrowheads="1"/>
            </p:cNvSpPr>
            <p:nvPr/>
          </p:nvSpPr>
          <p:spPr bwMode="auto">
            <a:xfrm>
              <a:off x="1339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4" name="Rectangle 85"/>
            <p:cNvSpPr>
              <a:spLocks noChangeArrowheads="1"/>
            </p:cNvSpPr>
            <p:nvPr/>
          </p:nvSpPr>
          <p:spPr bwMode="auto">
            <a:xfrm>
              <a:off x="1203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5" name="Rectangle 86"/>
            <p:cNvSpPr>
              <a:spLocks noChangeArrowheads="1"/>
            </p:cNvSpPr>
            <p:nvPr/>
          </p:nvSpPr>
          <p:spPr bwMode="auto">
            <a:xfrm>
              <a:off x="1339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6" name="Rectangle 87"/>
            <p:cNvSpPr>
              <a:spLocks noChangeArrowheads="1"/>
            </p:cNvSpPr>
            <p:nvPr/>
          </p:nvSpPr>
          <p:spPr bwMode="auto">
            <a:xfrm>
              <a:off x="147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7" name="Rectangle 88"/>
            <p:cNvSpPr>
              <a:spLocks noChangeArrowheads="1"/>
            </p:cNvSpPr>
            <p:nvPr/>
          </p:nvSpPr>
          <p:spPr bwMode="auto">
            <a:xfrm>
              <a:off x="1611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8" name="Rectangle 89"/>
            <p:cNvSpPr>
              <a:spLocks noChangeArrowheads="1"/>
            </p:cNvSpPr>
            <p:nvPr/>
          </p:nvSpPr>
          <p:spPr bwMode="auto">
            <a:xfrm>
              <a:off x="147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99" name="Rectangle 90"/>
            <p:cNvSpPr>
              <a:spLocks noChangeArrowheads="1"/>
            </p:cNvSpPr>
            <p:nvPr/>
          </p:nvSpPr>
          <p:spPr bwMode="auto">
            <a:xfrm>
              <a:off x="1611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0" name="Rectangle 91"/>
            <p:cNvSpPr>
              <a:spLocks noChangeArrowheads="1"/>
            </p:cNvSpPr>
            <p:nvPr/>
          </p:nvSpPr>
          <p:spPr bwMode="auto">
            <a:xfrm>
              <a:off x="1747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1" name="Rectangle 92"/>
            <p:cNvSpPr>
              <a:spLocks noChangeArrowheads="1"/>
            </p:cNvSpPr>
            <p:nvPr/>
          </p:nvSpPr>
          <p:spPr bwMode="auto">
            <a:xfrm>
              <a:off x="1883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2" name="Rectangle 93"/>
            <p:cNvSpPr>
              <a:spLocks noChangeArrowheads="1"/>
            </p:cNvSpPr>
            <p:nvPr/>
          </p:nvSpPr>
          <p:spPr bwMode="auto">
            <a:xfrm>
              <a:off x="1747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3" name="Rectangle 94"/>
            <p:cNvSpPr>
              <a:spLocks noChangeArrowheads="1"/>
            </p:cNvSpPr>
            <p:nvPr/>
          </p:nvSpPr>
          <p:spPr bwMode="auto">
            <a:xfrm>
              <a:off x="1883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4" name="Rectangle 95"/>
            <p:cNvSpPr>
              <a:spLocks noChangeArrowheads="1"/>
            </p:cNvSpPr>
            <p:nvPr/>
          </p:nvSpPr>
          <p:spPr bwMode="auto">
            <a:xfrm>
              <a:off x="2019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5" name="Rectangle 96"/>
            <p:cNvSpPr>
              <a:spLocks noChangeArrowheads="1"/>
            </p:cNvSpPr>
            <p:nvPr/>
          </p:nvSpPr>
          <p:spPr bwMode="auto">
            <a:xfrm>
              <a:off x="215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6" name="Rectangle 97"/>
            <p:cNvSpPr>
              <a:spLocks noChangeArrowheads="1"/>
            </p:cNvSpPr>
            <p:nvPr/>
          </p:nvSpPr>
          <p:spPr bwMode="auto">
            <a:xfrm>
              <a:off x="2019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7" name="Rectangle 98"/>
            <p:cNvSpPr>
              <a:spLocks noChangeArrowheads="1"/>
            </p:cNvSpPr>
            <p:nvPr/>
          </p:nvSpPr>
          <p:spPr bwMode="auto">
            <a:xfrm>
              <a:off x="215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8" name="Rectangle 99"/>
            <p:cNvSpPr>
              <a:spLocks noChangeArrowheads="1"/>
            </p:cNvSpPr>
            <p:nvPr/>
          </p:nvSpPr>
          <p:spPr bwMode="auto">
            <a:xfrm>
              <a:off x="229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09" name="Rectangle 100"/>
            <p:cNvSpPr>
              <a:spLocks noChangeArrowheads="1"/>
            </p:cNvSpPr>
            <p:nvPr/>
          </p:nvSpPr>
          <p:spPr bwMode="auto">
            <a:xfrm>
              <a:off x="2426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0" name="Rectangle 101"/>
            <p:cNvSpPr>
              <a:spLocks noChangeArrowheads="1"/>
            </p:cNvSpPr>
            <p:nvPr/>
          </p:nvSpPr>
          <p:spPr bwMode="auto">
            <a:xfrm>
              <a:off x="229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1" name="Rectangle 102"/>
            <p:cNvSpPr>
              <a:spLocks noChangeArrowheads="1"/>
            </p:cNvSpPr>
            <p:nvPr/>
          </p:nvSpPr>
          <p:spPr bwMode="auto">
            <a:xfrm>
              <a:off x="2426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2" name="Rectangle 103"/>
            <p:cNvSpPr>
              <a:spLocks noChangeArrowheads="1"/>
            </p:cNvSpPr>
            <p:nvPr/>
          </p:nvSpPr>
          <p:spPr bwMode="auto">
            <a:xfrm>
              <a:off x="229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3" name="Rectangle 104"/>
            <p:cNvSpPr>
              <a:spLocks noChangeArrowheads="1"/>
            </p:cNvSpPr>
            <p:nvPr/>
          </p:nvSpPr>
          <p:spPr bwMode="auto">
            <a:xfrm>
              <a:off x="2426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4" name="Rectangle 105"/>
            <p:cNvSpPr>
              <a:spLocks noChangeArrowheads="1"/>
            </p:cNvSpPr>
            <p:nvPr/>
          </p:nvSpPr>
          <p:spPr bwMode="auto">
            <a:xfrm>
              <a:off x="229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5" name="Rectangle 106"/>
            <p:cNvSpPr>
              <a:spLocks noChangeArrowheads="1"/>
            </p:cNvSpPr>
            <p:nvPr/>
          </p:nvSpPr>
          <p:spPr bwMode="auto">
            <a:xfrm>
              <a:off x="2426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6" name="Rectangle 107"/>
            <p:cNvSpPr>
              <a:spLocks noChangeArrowheads="1"/>
            </p:cNvSpPr>
            <p:nvPr/>
          </p:nvSpPr>
          <p:spPr bwMode="auto">
            <a:xfrm>
              <a:off x="229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7" name="Rectangle 108"/>
            <p:cNvSpPr>
              <a:spLocks noChangeArrowheads="1"/>
            </p:cNvSpPr>
            <p:nvPr/>
          </p:nvSpPr>
          <p:spPr bwMode="auto">
            <a:xfrm>
              <a:off x="2426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8" name="Rectangle 109"/>
            <p:cNvSpPr>
              <a:spLocks noChangeArrowheads="1"/>
            </p:cNvSpPr>
            <p:nvPr/>
          </p:nvSpPr>
          <p:spPr bwMode="auto">
            <a:xfrm>
              <a:off x="229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19" name="Rectangle 110"/>
            <p:cNvSpPr>
              <a:spLocks noChangeArrowheads="1"/>
            </p:cNvSpPr>
            <p:nvPr/>
          </p:nvSpPr>
          <p:spPr bwMode="auto">
            <a:xfrm>
              <a:off x="2426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0" name="Rectangle 111"/>
            <p:cNvSpPr>
              <a:spLocks noChangeArrowheads="1"/>
            </p:cNvSpPr>
            <p:nvPr/>
          </p:nvSpPr>
          <p:spPr bwMode="auto">
            <a:xfrm>
              <a:off x="229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1" name="Rectangle 112"/>
            <p:cNvSpPr>
              <a:spLocks noChangeArrowheads="1"/>
            </p:cNvSpPr>
            <p:nvPr/>
          </p:nvSpPr>
          <p:spPr bwMode="auto">
            <a:xfrm>
              <a:off x="2426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2" name="Rectangle 113"/>
            <p:cNvSpPr>
              <a:spLocks noChangeArrowheads="1"/>
            </p:cNvSpPr>
            <p:nvPr/>
          </p:nvSpPr>
          <p:spPr bwMode="auto">
            <a:xfrm>
              <a:off x="2562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3" name="Rectangle 114"/>
            <p:cNvSpPr>
              <a:spLocks noChangeArrowheads="1"/>
            </p:cNvSpPr>
            <p:nvPr/>
          </p:nvSpPr>
          <p:spPr bwMode="auto">
            <a:xfrm>
              <a:off x="2698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4" name="Rectangle 115"/>
            <p:cNvSpPr>
              <a:spLocks noChangeArrowheads="1"/>
            </p:cNvSpPr>
            <p:nvPr/>
          </p:nvSpPr>
          <p:spPr bwMode="auto">
            <a:xfrm>
              <a:off x="931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5" name="Rectangle 116"/>
            <p:cNvSpPr>
              <a:spLocks noChangeArrowheads="1"/>
            </p:cNvSpPr>
            <p:nvPr/>
          </p:nvSpPr>
          <p:spPr bwMode="auto">
            <a:xfrm>
              <a:off x="1067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6" name="Rectangle 117"/>
            <p:cNvSpPr>
              <a:spLocks noChangeArrowheads="1"/>
            </p:cNvSpPr>
            <p:nvPr/>
          </p:nvSpPr>
          <p:spPr bwMode="auto">
            <a:xfrm>
              <a:off x="1203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7" name="Rectangle 118"/>
            <p:cNvSpPr>
              <a:spLocks noChangeArrowheads="1"/>
            </p:cNvSpPr>
            <p:nvPr/>
          </p:nvSpPr>
          <p:spPr bwMode="auto">
            <a:xfrm>
              <a:off x="1339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8" name="Rectangle 119"/>
            <p:cNvSpPr>
              <a:spLocks noChangeArrowheads="1"/>
            </p:cNvSpPr>
            <p:nvPr/>
          </p:nvSpPr>
          <p:spPr bwMode="auto">
            <a:xfrm>
              <a:off x="147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29" name="Rectangle 120"/>
            <p:cNvSpPr>
              <a:spLocks noChangeArrowheads="1"/>
            </p:cNvSpPr>
            <p:nvPr/>
          </p:nvSpPr>
          <p:spPr bwMode="auto">
            <a:xfrm>
              <a:off x="1611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0" name="Rectangle 121"/>
            <p:cNvSpPr>
              <a:spLocks noChangeArrowheads="1"/>
            </p:cNvSpPr>
            <p:nvPr/>
          </p:nvSpPr>
          <p:spPr bwMode="auto">
            <a:xfrm>
              <a:off x="1747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1" name="Rectangle 122"/>
            <p:cNvSpPr>
              <a:spLocks noChangeArrowheads="1"/>
            </p:cNvSpPr>
            <p:nvPr/>
          </p:nvSpPr>
          <p:spPr bwMode="auto">
            <a:xfrm>
              <a:off x="1883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2" name="Rectangle 123"/>
            <p:cNvSpPr>
              <a:spLocks noChangeArrowheads="1"/>
            </p:cNvSpPr>
            <p:nvPr/>
          </p:nvSpPr>
          <p:spPr bwMode="auto">
            <a:xfrm>
              <a:off x="2019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3" name="Rectangle 124"/>
            <p:cNvSpPr>
              <a:spLocks noChangeArrowheads="1"/>
            </p:cNvSpPr>
            <p:nvPr/>
          </p:nvSpPr>
          <p:spPr bwMode="auto">
            <a:xfrm>
              <a:off x="215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4" name="Rectangle 125"/>
            <p:cNvSpPr>
              <a:spLocks noChangeArrowheads="1"/>
            </p:cNvSpPr>
            <p:nvPr/>
          </p:nvSpPr>
          <p:spPr bwMode="auto">
            <a:xfrm>
              <a:off x="229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5" name="Rectangle 126"/>
            <p:cNvSpPr>
              <a:spLocks noChangeArrowheads="1"/>
            </p:cNvSpPr>
            <p:nvPr/>
          </p:nvSpPr>
          <p:spPr bwMode="auto">
            <a:xfrm>
              <a:off x="2426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6" name="Rectangle 127"/>
            <p:cNvSpPr>
              <a:spLocks noChangeArrowheads="1"/>
            </p:cNvSpPr>
            <p:nvPr/>
          </p:nvSpPr>
          <p:spPr bwMode="auto">
            <a:xfrm>
              <a:off x="2562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7" name="Rectangle 128"/>
            <p:cNvSpPr>
              <a:spLocks noChangeArrowheads="1"/>
            </p:cNvSpPr>
            <p:nvPr/>
          </p:nvSpPr>
          <p:spPr bwMode="auto">
            <a:xfrm>
              <a:off x="2698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8" name="Rectangle 129"/>
            <p:cNvSpPr>
              <a:spLocks noChangeArrowheads="1"/>
            </p:cNvSpPr>
            <p:nvPr/>
          </p:nvSpPr>
          <p:spPr bwMode="auto">
            <a:xfrm>
              <a:off x="2562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39" name="Rectangle 130"/>
            <p:cNvSpPr>
              <a:spLocks noChangeArrowheads="1"/>
            </p:cNvSpPr>
            <p:nvPr/>
          </p:nvSpPr>
          <p:spPr bwMode="auto">
            <a:xfrm>
              <a:off x="2698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0" name="Rectangle 131"/>
            <p:cNvSpPr>
              <a:spLocks noChangeArrowheads="1"/>
            </p:cNvSpPr>
            <p:nvPr/>
          </p:nvSpPr>
          <p:spPr bwMode="auto">
            <a:xfrm>
              <a:off x="2562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1" name="Rectangle 132"/>
            <p:cNvSpPr>
              <a:spLocks noChangeArrowheads="1"/>
            </p:cNvSpPr>
            <p:nvPr/>
          </p:nvSpPr>
          <p:spPr bwMode="auto">
            <a:xfrm>
              <a:off x="2698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2" name="Rectangle 133"/>
            <p:cNvSpPr>
              <a:spLocks noChangeArrowheads="1"/>
            </p:cNvSpPr>
            <p:nvPr/>
          </p:nvSpPr>
          <p:spPr bwMode="auto">
            <a:xfrm>
              <a:off x="2562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3" name="Rectangle 134"/>
            <p:cNvSpPr>
              <a:spLocks noChangeArrowheads="1"/>
            </p:cNvSpPr>
            <p:nvPr/>
          </p:nvSpPr>
          <p:spPr bwMode="auto">
            <a:xfrm>
              <a:off x="2698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4" name="Rectangle 135"/>
            <p:cNvSpPr>
              <a:spLocks noChangeArrowheads="1"/>
            </p:cNvSpPr>
            <p:nvPr/>
          </p:nvSpPr>
          <p:spPr bwMode="auto">
            <a:xfrm>
              <a:off x="2562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5" name="Rectangle 136"/>
            <p:cNvSpPr>
              <a:spLocks noChangeArrowheads="1"/>
            </p:cNvSpPr>
            <p:nvPr/>
          </p:nvSpPr>
          <p:spPr bwMode="auto">
            <a:xfrm>
              <a:off x="2698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6" name="Rectangle 137"/>
            <p:cNvSpPr>
              <a:spLocks noChangeArrowheads="1"/>
            </p:cNvSpPr>
            <p:nvPr/>
          </p:nvSpPr>
          <p:spPr bwMode="auto">
            <a:xfrm>
              <a:off x="2562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7" name="Rectangle 138"/>
            <p:cNvSpPr>
              <a:spLocks noChangeArrowheads="1"/>
            </p:cNvSpPr>
            <p:nvPr/>
          </p:nvSpPr>
          <p:spPr bwMode="auto">
            <a:xfrm>
              <a:off x="2698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8" name="Rectangle 139"/>
            <p:cNvSpPr>
              <a:spLocks noChangeArrowheads="1"/>
            </p:cNvSpPr>
            <p:nvPr/>
          </p:nvSpPr>
          <p:spPr bwMode="auto">
            <a:xfrm>
              <a:off x="2562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49" name="Rectangle 140"/>
            <p:cNvSpPr>
              <a:spLocks noChangeArrowheads="1"/>
            </p:cNvSpPr>
            <p:nvPr/>
          </p:nvSpPr>
          <p:spPr bwMode="auto">
            <a:xfrm>
              <a:off x="2698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0" name="Rectangle 141"/>
            <p:cNvSpPr>
              <a:spLocks noChangeArrowheads="1"/>
            </p:cNvSpPr>
            <p:nvPr/>
          </p:nvSpPr>
          <p:spPr bwMode="auto">
            <a:xfrm>
              <a:off x="229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1" name="Rectangle 142"/>
            <p:cNvSpPr>
              <a:spLocks noChangeArrowheads="1"/>
            </p:cNvSpPr>
            <p:nvPr/>
          </p:nvSpPr>
          <p:spPr bwMode="auto">
            <a:xfrm>
              <a:off x="2426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2" name="Rectangle 143"/>
            <p:cNvSpPr>
              <a:spLocks noChangeArrowheads="1"/>
            </p:cNvSpPr>
            <p:nvPr/>
          </p:nvSpPr>
          <p:spPr bwMode="auto">
            <a:xfrm>
              <a:off x="229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3" name="Rectangle 144"/>
            <p:cNvSpPr>
              <a:spLocks noChangeArrowheads="1"/>
            </p:cNvSpPr>
            <p:nvPr/>
          </p:nvSpPr>
          <p:spPr bwMode="auto">
            <a:xfrm>
              <a:off x="2426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4" name="Rectangle 145"/>
            <p:cNvSpPr>
              <a:spLocks noChangeArrowheads="1"/>
            </p:cNvSpPr>
            <p:nvPr/>
          </p:nvSpPr>
          <p:spPr bwMode="auto">
            <a:xfrm>
              <a:off x="2562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5" name="Rectangle 146"/>
            <p:cNvSpPr>
              <a:spLocks noChangeArrowheads="1"/>
            </p:cNvSpPr>
            <p:nvPr/>
          </p:nvSpPr>
          <p:spPr bwMode="auto">
            <a:xfrm>
              <a:off x="2698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6" name="Rectangle 147"/>
            <p:cNvSpPr>
              <a:spLocks noChangeArrowheads="1"/>
            </p:cNvSpPr>
            <p:nvPr/>
          </p:nvSpPr>
          <p:spPr bwMode="auto">
            <a:xfrm>
              <a:off x="2562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7" name="Rectangle 148"/>
            <p:cNvSpPr>
              <a:spLocks noChangeArrowheads="1"/>
            </p:cNvSpPr>
            <p:nvPr/>
          </p:nvSpPr>
          <p:spPr bwMode="auto">
            <a:xfrm>
              <a:off x="2698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8" name="Rectangle 149"/>
            <p:cNvSpPr>
              <a:spLocks noChangeArrowheads="1"/>
            </p:cNvSpPr>
            <p:nvPr/>
          </p:nvSpPr>
          <p:spPr bwMode="auto">
            <a:xfrm>
              <a:off x="931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59" name="Rectangle 150"/>
            <p:cNvSpPr>
              <a:spLocks noChangeArrowheads="1"/>
            </p:cNvSpPr>
            <p:nvPr/>
          </p:nvSpPr>
          <p:spPr bwMode="auto">
            <a:xfrm>
              <a:off x="1067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0" name="Rectangle 151"/>
            <p:cNvSpPr>
              <a:spLocks noChangeArrowheads="1"/>
            </p:cNvSpPr>
            <p:nvPr/>
          </p:nvSpPr>
          <p:spPr bwMode="auto">
            <a:xfrm>
              <a:off x="931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1" name="Rectangle 152"/>
            <p:cNvSpPr>
              <a:spLocks noChangeArrowheads="1"/>
            </p:cNvSpPr>
            <p:nvPr/>
          </p:nvSpPr>
          <p:spPr bwMode="auto">
            <a:xfrm>
              <a:off x="1067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2" name="Rectangle 153"/>
            <p:cNvSpPr>
              <a:spLocks noChangeArrowheads="1"/>
            </p:cNvSpPr>
            <p:nvPr/>
          </p:nvSpPr>
          <p:spPr bwMode="auto">
            <a:xfrm>
              <a:off x="1203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3" name="Rectangle 154"/>
            <p:cNvSpPr>
              <a:spLocks noChangeArrowheads="1"/>
            </p:cNvSpPr>
            <p:nvPr/>
          </p:nvSpPr>
          <p:spPr bwMode="auto">
            <a:xfrm>
              <a:off x="1339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4" name="Rectangle 155"/>
            <p:cNvSpPr>
              <a:spLocks noChangeArrowheads="1"/>
            </p:cNvSpPr>
            <p:nvPr/>
          </p:nvSpPr>
          <p:spPr bwMode="auto">
            <a:xfrm>
              <a:off x="1203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5" name="Rectangle 156"/>
            <p:cNvSpPr>
              <a:spLocks noChangeArrowheads="1"/>
            </p:cNvSpPr>
            <p:nvPr/>
          </p:nvSpPr>
          <p:spPr bwMode="auto">
            <a:xfrm>
              <a:off x="1339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6" name="Rectangle 157"/>
            <p:cNvSpPr>
              <a:spLocks noChangeArrowheads="1"/>
            </p:cNvSpPr>
            <p:nvPr/>
          </p:nvSpPr>
          <p:spPr bwMode="auto">
            <a:xfrm>
              <a:off x="147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7" name="Rectangle 158"/>
            <p:cNvSpPr>
              <a:spLocks noChangeArrowheads="1"/>
            </p:cNvSpPr>
            <p:nvPr/>
          </p:nvSpPr>
          <p:spPr bwMode="auto">
            <a:xfrm>
              <a:off x="1611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8" name="Rectangle 159"/>
            <p:cNvSpPr>
              <a:spLocks noChangeArrowheads="1"/>
            </p:cNvSpPr>
            <p:nvPr/>
          </p:nvSpPr>
          <p:spPr bwMode="auto">
            <a:xfrm>
              <a:off x="147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69" name="Rectangle 160"/>
            <p:cNvSpPr>
              <a:spLocks noChangeArrowheads="1"/>
            </p:cNvSpPr>
            <p:nvPr/>
          </p:nvSpPr>
          <p:spPr bwMode="auto">
            <a:xfrm>
              <a:off x="1611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0" name="Rectangle 161"/>
            <p:cNvSpPr>
              <a:spLocks noChangeArrowheads="1"/>
            </p:cNvSpPr>
            <p:nvPr/>
          </p:nvSpPr>
          <p:spPr bwMode="auto">
            <a:xfrm>
              <a:off x="1747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1" name="Rectangle 162"/>
            <p:cNvSpPr>
              <a:spLocks noChangeArrowheads="1"/>
            </p:cNvSpPr>
            <p:nvPr/>
          </p:nvSpPr>
          <p:spPr bwMode="auto">
            <a:xfrm>
              <a:off x="1883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2" name="Rectangle 163"/>
            <p:cNvSpPr>
              <a:spLocks noChangeArrowheads="1"/>
            </p:cNvSpPr>
            <p:nvPr/>
          </p:nvSpPr>
          <p:spPr bwMode="auto">
            <a:xfrm>
              <a:off x="1747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3" name="Rectangle 164"/>
            <p:cNvSpPr>
              <a:spLocks noChangeArrowheads="1"/>
            </p:cNvSpPr>
            <p:nvPr/>
          </p:nvSpPr>
          <p:spPr bwMode="auto">
            <a:xfrm>
              <a:off x="1883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4" name="Rectangle 165"/>
            <p:cNvSpPr>
              <a:spLocks noChangeArrowheads="1"/>
            </p:cNvSpPr>
            <p:nvPr/>
          </p:nvSpPr>
          <p:spPr bwMode="auto">
            <a:xfrm>
              <a:off x="2019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5" name="Rectangle 166"/>
            <p:cNvSpPr>
              <a:spLocks noChangeArrowheads="1"/>
            </p:cNvSpPr>
            <p:nvPr/>
          </p:nvSpPr>
          <p:spPr bwMode="auto">
            <a:xfrm>
              <a:off x="215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6" name="Rectangle 167"/>
            <p:cNvSpPr>
              <a:spLocks noChangeArrowheads="1"/>
            </p:cNvSpPr>
            <p:nvPr/>
          </p:nvSpPr>
          <p:spPr bwMode="auto">
            <a:xfrm>
              <a:off x="2019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7" name="Rectangle 168"/>
            <p:cNvSpPr>
              <a:spLocks noChangeArrowheads="1"/>
            </p:cNvSpPr>
            <p:nvPr/>
          </p:nvSpPr>
          <p:spPr bwMode="auto">
            <a:xfrm>
              <a:off x="215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8" name="Rectangle 169"/>
            <p:cNvSpPr>
              <a:spLocks noChangeArrowheads="1"/>
            </p:cNvSpPr>
            <p:nvPr/>
          </p:nvSpPr>
          <p:spPr bwMode="auto">
            <a:xfrm>
              <a:off x="931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79" name="Rectangle 170"/>
            <p:cNvSpPr>
              <a:spLocks noChangeArrowheads="1"/>
            </p:cNvSpPr>
            <p:nvPr/>
          </p:nvSpPr>
          <p:spPr bwMode="auto">
            <a:xfrm>
              <a:off x="1067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0" name="Rectangle 171"/>
            <p:cNvSpPr>
              <a:spLocks noChangeArrowheads="1"/>
            </p:cNvSpPr>
            <p:nvPr/>
          </p:nvSpPr>
          <p:spPr bwMode="auto">
            <a:xfrm>
              <a:off x="1203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1" name="Rectangle 172"/>
            <p:cNvSpPr>
              <a:spLocks noChangeArrowheads="1"/>
            </p:cNvSpPr>
            <p:nvPr/>
          </p:nvSpPr>
          <p:spPr bwMode="auto">
            <a:xfrm>
              <a:off x="1339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2" name="Rectangle 173"/>
            <p:cNvSpPr>
              <a:spLocks noChangeArrowheads="1"/>
            </p:cNvSpPr>
            <p:nvPr/>
          </p:nvSpPr>
          <p:spPr bwMode="auto">
            <a:xfrm>
              <a:off x="147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3" name="Rectangle 174"/>
            <p:cNvSpPr>
              <a:spLocks noChangeArrowheads="1"/>
            </p:cNvSpPr>
            <p:nvPr/>
          </p:nvSpPr>
          <p:spPr bwMode="auto">
            <a:xfrm>
              <a:off x="1611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4" name="Rectangle 175"/>
            <p:cNvSpPr>
              <a:spLocks noChangeArrowheads="1"/>
            </p:cNvSpPr>
            <p:nvPr/>
          </p:nvSpPr>
          <p:spPr bwMode="auto">
            <a:xfrm>
              <a:off x="1747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5" name="Rectangle 176"/>
            <p:cNvSpPr>
              <a:spLocks noChangeArrowheads="1"/>
            </p:cNvSpPr>
            <p:nvPr/>
          </p:nvSpPr>
          <p:spPr bwMode="auto">
            <a:xfrm>
              <a:off x="1883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6" name="Rectangle 177"/>
            <p:cNvSpPr>
              <a:spLocks noChangeArrowheads="1"/>
            </p:cNvSpPr>
            <p:nvPr/>
          </p:nvSpPr>
          <p:spPr bwMode="auto">
            <a:xfrm>
              <a:off x="2019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7" name="Rectangle 178"/>
            <p:cNvSpPr>
              <a:spLocks noChangeArrowheads="1"/>
            </p:cNvSpPr>
            <p:nvPr/>
          </p:nvSpPr>
          <p:spPr bwMode="auto">
            <a:xfrm>
              <a:off x="215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8" name="Rectangle 179"/>
            <p:cNvSpPr>
              <a:spLocks noChangeArrowheads="1"/>
            </p:cNvSpPr>
            <p:nvPr/>
          </p:nvSpPr>
          <p:spPr bwMode="auto">
            <a:xfrm>
              <a:off x="229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89" name="Rectangle 180"/>
            <p:cNvSpPr>
              <a:spLocks noChangeArrowheads="1"/>
            </p:cNvSpPr>
            <p:nvPr/>
          </p:nvSpPr>
          <p:spPr bwMode="auto">
            <a:xfrm>
              <a:off x="2426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0" name="Rectangle 181"/>
            <p:cNvSpPr>
              <a:spLocks noChangeArrowheads="1"/>
            </p:cNvSpPr>
            <p:nvPr/>
          </p:nvSpPr>
          <p:spPr bwMode="auto">
            <a:xfrm>
              <a:off x="229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1" name="Rectangle 182"/>
            <p:cNvSpPr>
              <a:spLocks noChangeArrowheads="1"/>
            </p:cNvSpPr>
            <p:nvPr/>
          </p:nvSpPr>
          <p:spPr bwMode="auto">
            <a:xfrm>
              <a:off x="2426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2" name="Rectangle 183"/>
            <p:cNvSpPr>
              <a:spLocks noChangeArrowheads="1"/>
            </p:cNvSpPr>
            <p:nvPr/>
          </p:nvSpPr>
          <p:spPr bwMode="auto">
            <a:xfrm>
              <a:off x="2562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3" name="Rectangle 184"/>
            <p:cNvSpPr>
              <a:spLocks noChangeArrowheads="1"/>
            </p:cNvSpPr>
            <p:nvPr/>
          </p:nvSpPr>
          <p:spPr bwMode="auto">
            <a:xfrm>
              <a:off x="2698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4" name="Rectangle 185"/>
            <p:cNvSpPr>
              <a:spLocks noChangeArrowheads="1"/>
            </p:cNvSpPr>
            <p:nvPr/>
          </p:nvSpPr>
          <p:spPr bwMode="auto">
            <a:xfrm>
              <a:off x="2562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5" name="Rectangle 186"/>
            <p:cNvSpPr>
              <a:spLocks noChangeArrowheads="1"/>
            </p:cNvSpPr>
            <p:nvPr/>
          </p:nvSpPr>
          <p:spPr bwMode="auto">
            <a:xfrm>
              <a:off x="2698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6" name="Rectangle 187"/>
            <p:cNvSpPr>
              <a:spLocks noChangeArrowheads="1"/>
            </p:cNvSpPr>
            <p:nvPr/>
          </p:nvSpPr>
          <p:spPr bwMode="auto">
            <a:xfrm>
              <a:off x="229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7" name="Rectangle 188"/>
            <p:cNvSpPr>
              <a:spLocks noChangeArrowheads="1"/>
            </p:cNvSpPr>
            <p:nvPr/>
          </p:nvSpPr>
          <p:spPr bwMode="auto">
            <a:xfrm>
              <a:off x="2426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8" name="Rectangle 189"/>
            <p:cNvSpPr>
              <a:spLocks noChangeArrowheads="1"/>
            </p:cNvSpPr>
            <p:nvPr/>
          </p:nvSpPr>
          <p:spPr bwMode="auto">
            <a:xfrm>
              <a:off x="2562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199" name="Rectangle 190"/>
            <p:cNvSpPr>
              <a:spLocks noChangeArrowheads="1"/>
            </p:cNvSpPr>
            <p:nvPr/>
          </p:nvSpPr>
          <p:spPr bwMode="auto">
            <a:xfrm>
              <a:off x="2698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0" name="Rectangle 191"/>
            <p:cNvSpPr>
              <a:spLocks noChangeArrowheads="1"/>
            </p:cNvSpPr>
            <p:nvPr/>
          </p:nvSpPr>
          <p:spPr bwMode="auto">
            <a:xfrm>
              <a:off x="2834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1" name="Rectangle 192"/>
            <p:cNvSpPr>
              <a:spLocks noChangeArrowheads="1"/>
            </p:cNvSpPr>
            <p:nvPr/>
          </p:nvSpPr>
          <p:spPr bwMode="auto">
            <a:xfrm>
              <a:off x="297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2" name="Rectangle 193"/>
            <p:cNvSpPr>
              <a:spLocks noChangeArrowheads="1"/>
            </p:cNvSpPr>
            <p:nvPr/>
          </p:nvSpPr>
          <p:spPr bwMode="auto">
            <a:xfrm>
              <a:off x="2834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3" name="Rectangle 194"/>
            <p:cNvSpPr>
              <a:spLocks noChangeArrowheads="1"/>
            </p:cNvSpPr>
            <p:nvPr/>
          </p:nvSpPr>
          <p:spPr bwMode="auto">
            <a:xfrm>
              <a:off x="297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4" name="Rectangle 195"/>
            <p:cNvSpPr>
              <a:spLocks noChangeArrowheads="1"/>
            </p:cNvSpPr>
            <p:nvPr/>
          </p:nvSpPr>
          <p:spPr bwMode="auto">
            <a:xfrm>
              <a:off x="2834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5" name="Rectangle 196"/>
            <p:cNvSpPr>
              <a:spLocks noChangeArrowheads="1"/>
            </p:cNvSpPr>
            <p:nvPr/>
          </p:nvSpPr>
          <p:spPr bwMode="auto">
            <a:xfrm>
              <a:off x="297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6" name="Rectangle 197"/>
            <p:cNvSpPr>
              <a:spLocks noChangeArrowheads="1"/>
            </p:cNvSpPr>
            <p:nvPr/>
          </p:nvSpPr>
          <p:spPr bwMode="auto">
            <a:xfrm>
              <a:off x="2834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7" name="Rectangle 198"/>
            <p:cNvSpPr>
              <a:spLocks noChangeArrowheads="1"/>
            </p:cNvSpPr>
            <p:nvPr/>
          </p:nvSpPr>
          <p:spPr bwMode="auto">
            <a:xfrm>
              <a:off x="297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8" name="Rectangle 199"/>
            <p:cNvSpPr>
              <a:spLocks noChangeArrowheads="1"/>
            </p:cNvSpPr>
            <p:nvPr/>
          </p:nvSpPr>
          <p:spPr bwMode="auto">
            <a:xfrm>
              <a:off x="2834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09" name="Rectangle 200"/>
            <p:cNvSpPr>
              <a:spLocks noChangeArrowheads="1"/>
            </p:cNvSpPr>
            <p:nvPr/>
          </p:nvSpPr>
          <p:spPr bwMode="auto">
            <a:xfrm>
              <a:off x="297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0" name="Rectangle 201"/>
            <p:cNvSpPr>
              <a:spLocks noChangeArrowheads="1"/>
            </p:cNvSpPr>
            <p:nvPr/>
          </p:nvSpPr>
          <p:spPr bwMode="auto">
            <a:xfrm>
              <a:off x="2834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1" name="Rectangle 202"/>
            <p:cNvSpPr>
              <a:spLocks noChangeArrowheads="1"/>
            </p:cNvSpPr>
            <p:nvPr/>
          </p:nvSpPr>
          <p:spPr bwMode="auto">
            <a:xfrm>
              <a:off x="297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2" name="Rectangle 203"/>
            <p:cNvSpPr>
              <a:spLocks noChangeArrowheads="1"/>
            </p:cNvSpPr>
            <p:nvPr/>
          </p:nvSpPr>
          <p:spPr bwMode="auto">
            <a:xfrm>
              <a:off x="2834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3" name="Rectangle 204"/>
            <p:cNvSpPr>
              <a:spLocks noChangeArrowheads="1"/>
            </p:cNvSpPr>
            <p:nvPr/>
          </p:nvSpPr>
          <p:spPr bwMode="auto">
            <a:xfrm>
              <a:off x="297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4" name="Rectangle 205"/>
            <p:cNvSpPr>
              <a:spLocks noChangeArrowheads="1"/>
            </p:cNvSpPr>
            <p:nvPr/>
          </p:nvSpPr>
          <p:spPr bwMode="auto">
            <a:xfrm>
              <a:off x="2834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5" name="Rectangle 206"/>
            <p:cNvSpPr>
              <a:spLocks noChangeArrowheads="1"/>
            </p:cNvSpPr>
            <p:nvPr/>
          </p:nvSpPr>
          <p:spPr bwMode="auto">
            <a:xfrm>
              <a:off x="297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6" name="Rectangle 207"/>
            <p:cNvSpPr>
              <a:spLocks noChangeArrowheads="1"/>
            </p:cNvSpPr>
            <p:nvPr/>
          </p:nvSpPr>
          <p:spPr bwMode="auto">
            <a:xfrm>
              <a:off x="2834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7" name="Rectangle 208"/>
            <p:cNvSpPr>
              <a:spLocks noChangeArrowheads="1"/>
            </p:cNvSpPr>
            <p:nvPr/>
          </p:nvSpPr>
          <p:spPr bwMode="auto">
            <a:xfrm>
              <a:off x="297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8" name="Rectangle 209"/>
            <p:cNvSpPr>
              <a:spLocks noChangeArrowheads="1"/>
            </p:cNvSpPr>
            <p:nvPr/>
          </p:nvSpPr>
          <p:spPr bwMode="auto">
            <a:xfrm>
              <a:off x="310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19" name="Rectangle 210"/>
            <p:cNvSpPr>
              <a:spLocks noChangeArrowheads="1"/>
            </p:cNvSpPr>
            <p:nvPr/>
          </p:nvSpPr>
          <p:spPr bwMode="auto">
            <a:xfrm>
              <a:off x="3241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0" name="Rectangle 211"/>
            <p:cNvSpPr>
              <a:spLocks noChangeArrowheads="1"/>
            </p:cNvSpPr>
            <p:nvPr/>
          </p:nvSpPr>
          <p:spPr bwMode="auto">
            <a:xfrm>
              <a:off x="310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1" name="Rectangle 212"/>
            <p:cNvSpPr>
              <a:spLocks noChangeArrowheads="1"/>
            </p:cNvSpPr>
            <p:nvPr/>
          </p:nvSpPr>
          <p:spPr bwMode="auto">
            <a:xfrm>
              <a:off x="3241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2" name="Rectangle 213"/>
            <p:cNvSpPr>
              <a:spLocks noChangeArrowheads="1"/>
            </p:cNvSpPr>
            <p:nvPr/>
          </p:nvSpPr>
          <p:spPr bwMode="auto">
            <a:xfrm>
              <a:off x="310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3" name="Rectangle 214"/>
            <p:cNvSpPr>
              <a:spLocks noChangeArrowheads="1"/>
            </p:cNvSpPr>
            <p:nvPr/>
          </p:nvSpPr>
          <p:spPr bwMode="auto">
            <a:xfrm>
              <a:off x="3241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4" name="Rectangle 215"/>
            <p:cNvSpPr>
              <a:spLocks noChangeArrowheads="1"/>
            </p:cNvSpPr>
            <p:nvPr/>
          </p:nvSpPr>
          <p:spPr bwMode="auto">
            <a:xfrm>
              <a:off x="310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5" name="Rectangle 216"/>
            <p:cNvSpPr>
              <a:spLocks noChangeArrowheads="1"/>
            </p:cNvSpPr>
            <p:nvPr/>
          </p:nvSpPr>
          <p:spPr bwMode="auto">
            <a:xfrm>
              <a:off x="3241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6" name="Rectangle 217"/>
            <p:cNvSpPr>
              <a:spLocks noChangeArrowheads="1"/>
            </p:cNvSpPr>
            <p:nvPr/>
          </p:nvSpPr>
          <p:spPr bwMode="auto">
            <a:xfrm>
              <a:off x="310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7" name="Rectangle 218"/>
            <p:cNvSpPr>
              <a:spLocks noChangeArrowheads="1"/>
            </p:cNvSpPr>
            <p:nvPr/>
          </p:nvSpPr>
          <p:spPr bwMode="auto">
            <a:xfrm>
              <a:off x="3241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8" name="Rectangle 219"/>
            <p:cNvSpPr>
              <a:spLocks noChangeArrowheads="1"/>
            </p:cNvSpPr>
            <p:nvPr/>
          </p:nvSpPr>
          <p:spPr bwMode="auto">
            <a:xfrm>
              <a:off x="310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29" name="Rectangle 220"/>
            <p:cNvSpPr>
              <a:spLocks noChangeArrowheads="1"/>
            </p:cNvSpPr>
            <p:nvPr/>
          </p:nvSpPr>
          <p:spPr bwMode="auto">
            <a:xfrm>
              <a:off x="3241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0" name="Rectangle 221"/>
            <p:cNvSpPr>
              <a:spLocks noChangeArrowheads="1"/>
            </p:cNvSpPr>
            <p:nvPr/>
          </p:nvSpPr>
          <p:spPr bwMode="auto">
            <a:xfrm>
              <a:off x="310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1" name="Rectangle 222"/>
            <p:cNvSpPr>
              <a:spLocks noChangeArrowheads="1"/>
            </p:cNvSpPr>
            <p:nvPr/>
          </p:nvSpPr>
          <p:spPr bwMode="auto">
            <a:xfrm>
              <a:off x="3241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2" name="Rectangle 223"/>
            <p:cNvSpPr>
              <a:spLocks noChangeArrowheads="1"/>
            </p:cNvSpPr>
            <p:nvPr/>
          </p:nvSpPr>
          <p:spPr bwMode="auto">
            <a:xfrm>
              <a:off x="3377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3" name="Rectangle 224"/>
            <p:cNvSpPr>
              <a:spLocks noChangeArrowheads="1"/>
            </p:cNvSpPr>
            <p:nvPr/>
          </p:nvSpPr>
          <p:spPr bwMode="auto">
            <a:xfrm>
              <a:off x="3513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4" name="Rectangle 225"/>
            <p:cNvSpPr>
              <a:spLocks noChangeArrowheads="1"/>
            </p:cNvSpPr>
            <p:nvPr/>
          </p:nvSpPr>
          <p:spPr bwMode="auto">
            <a:xfrm>
              <a:off x="2834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5" name="Rectangle 226"/>
            <p:cNvSpPr>
              <a:spLocks noChangeArrowheads="1"/>
            </p:cNvSpPr>
            <p:nvPr/>
          </p:nvSpPr>
          <p:spPr bwMode="auto">
            <a:xfrm>
              <a:off x="297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6" name="Rectangle 227"/>
            <p:cNvSpPr>
              <a:spLocks noChangeArrowheads="1"/>
            </p:cNvSpPr>
            <p:nvPr/>
          </p:nvSpPr>
          <p:spPr bwMode="auto">
            <a:xfrm>
              <a:off x="310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7" name="Rectangle 228"/>
            <p:cNvSpPr>
              <a:spLocks noChangeArrowheads="1"/>
            </p:cNvSpPr>
            <p:nvPr/>
          </p:nvSpPr>
          <p:spPr bwMode="auto">
            <a:xfrm>
              <a:off x="3241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8" name="Rectangle 229"/>
            <p:cNvSpPr>
              <a:spLocks noChangeArrowheads="1"/>
            </p:cNvSpPr>
            <p:nvPr/>
          </p:nvSpPr>
          <p:spPr bwMode="auto">
            <a:xfrm>
              <a:off x="3377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39" name="Rectangle 230"/>
            <p:cNvSpPr>
              <a:spLocks noChangeArrowheads="1"/>
            </p:cNvSpPr>
            <p:nvPr/>
          </p:nvSpPr>
          <p:spPr bwMode="auto">
            <a:xfrm>
              <a:off x="3513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0" name="Rectangle 231"/>
            <p:cNvSpPr>
              <a:spLocks noChangeArrowheads="1"/>
            </p:cNvSpPr>
            <p:nvPr/>
          </p:nvSpPr>
          <p:spPr bwMode="auto">
            <a:xfrm>
              <a:off x="3377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1" name="Rectangle 232"/>
            <p:cNvSpPr>
              <a:spLocks noChangeArrowheads="1"/>
            </p:cNvSpPr>
            <p:nvPr/>
          </p:nvSpPr>
          <p:spPr bwMode="auto">
            <a:xfrm>
              <a:off x="3513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2" name="Rectangle 233"/>
            <p:cNvSpPr>
              <a:spLocks noChangeArrowheads="1"/>
            </p:cNvSpPr>
            <p:nvPr/>
          </p:nvSpPr>
          <p:spPr bwMode="auto">
            <a:xfrm>
              <a:off x="3377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3" name="Rectangle 234"/>
            <p:cNvSpPr>
              <a:spLocks noChangeArrowheads="1"/>
            </p:cNvSpPr>
            <p:nvPr/>
          </p:nvSpPr>
          <p:spPr bwMode="auto">
            <a:xfrm>
              <a:off x="3513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4" name="Rectangle 235"/>
            <p:cNvSpPr>
              <a:spLocks noChangeArrowheads="1"/>
            </p:cNvSpPr>
            <p:nvPr/>
          </p:nvSpPr>
          <p:spPr bwMode="auto">
            <a:xfrm>
              <a:off x="3377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5" name="Rectangle 236"/>
            <p:cNvSpPr>
              <a:spLocks noChangeArrowheads="1"/>
            </p:cNvSpPr>
            <p:nvPr/>
          </p:nvSpPr>
          <p:spPr bwMode="auto">
            <a:xfrm>
              <a:off x="3513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6" name="Rectangle 237"/>
            <p:cNvSpPr>
              <a:spLocks noChangeArrowheads="1"/>
            </p:cNvSpPr>
            <p:nvPr/>
          </p:nvSpPr>
          <p:spPr bwMode="auto">
            <a:xfrm>
              <a:off x="3377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7" name="Rectangle 238"/>
            <p:cNvSpPr>
              <a:spLocks noChangeArrowheads="1"/>
            </p:cNvSpPr>
            <p:nvPr/>
          </p:nvSpPr>
          <p:spPr bwMode="auto">
            <a:xfrm>
              <a:off x="3513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8" name="Rectangle 239"/>
            <p:cNvSpPr>
              <a:spLocks noChangeArrowheads="1"/>
            </p:cNvSpPr>
            <p:nvPr/>
          </p:nvSpPr>
          <p:spPr bwMode="auto">
            <a:xfrm>
              <a:off x="3377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49" name="Rectangle 240"/>
            <p:cNvSpPr>
              <a:spLocks noChangeArrowheads="1"/>
            </p:cNvSpPr>
            <p:nvPr/>
          </p:nvSpPr>
          <p:spPr bwMode="auto">
            <a:xfrm>
              <a:off x="3513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0" name="Rectangle 241"/>
            <p:cNvSpPr>
              <a:spLocks noChangeArrowheads="1"/>
            </p:cNvSpPr>
            <p:nvPr/>
          </p:nvSpPr>
          <p:spPr bwMode="auto">
            <a:xfrm>
              <a:off x="3377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1" name="Rectangle 242"/>
            <p:cNvSpPr>
              <a:spLocks noChangeArrowheads="1"/>
            </p:cNvSpPr>
            <p:nvPr/>
          </p:nvSpPr>
          <p:spPr bwMode="auto">
            <a:xfrm>
              <a:off x="3513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2" name="Rectangle 243"/>
            <p:cNvSpPr>
              <a:spLocks noChangeArrowheads="1"/>
            </p:cNvSpPr>
            <p:nvPr/>
          </p:nvSpPr>
          <p:spPr bwMode="auto">
            <a:xfrm>
              <a:off x="310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3" name="Rectangle 244"/>
            <p:cNvSpPr>
              <a:spLocks noChangeArrowheads="1"/>
            </p:cNvSpPr>
            <p:nvPr/>
          </p:nvSpPr>
          <p:spPr bwMode="auto">
            <a:xfrm>
              <a:off x="3241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4" name="Rectangle 245"/>
            <p:cNvSpPr>
              <a:spLocks noChangeArrowheads="1"/>
            </p:cNvSpPr>
            <p:nvPr/>
          </p:nvSpPr>
          <p:spPr bwMode="auto">
            <a:xfrm>
              <a:off x="310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5" name="Rectangle 246"/>
            <p:cNvSpPr>
              <a:spLocks noChangeArrowheads="1"/>
            </p:cNvSpPr>
            <p:nvPr/>
          </p:nvSpPr>
          <p:spPr bwMode="auto">
            <a:xfrm>
              <a:off x="3241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6" name="Rectangle 247"/>
            <p:cNvSpPr>
              <a:spLocks noChangeArrowheads="1"/>
            </p:cNvSpPr>
            <p:nvPr/>
          </p:nvSpPr>
          <p:spPr bwMode="auto">
            <a:xfrm>
              <a:off x="3377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7" name="Rectangle 248"/>
            <p:cNvSpPr>
              <a:spLocks noChangeArrowheads="1"/>
            </p:cNvSpPr>
            <p:nvPr/>
          </p:nvSpPr>
          <p:spPr bwMode="auto">
            <a:xfrm>
              <a:off x="3513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8" name="Rectangle 249"/>
            <p:cNvSpPr>
              <a:spLocks noChangeArrowheads="1"/>
            </p:cNvSpPr>
            <p:nvPr/>
          </p:nvSpPr>
          <p:spPr bwMode="auto">
            <a:xfrm>
              <a:off x="3377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59" name="Rectangle 250"/>
            <p:cNvSpPr>
              <a:spLocks noChangeArrowheads="1"/>
            </p:cNvSpPr>
            <p:nvPr/>
          </p:nvSpPr>
          <p:spPr bwMode="auto">
            <a:xfrm>
              <a:off x="3513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0" name="Rectangle 251"/>
            <p:cNvSpPr>
              <a:spLocks noChangeArrowheads="1"/>
            </p:cNvSpPr>
            <p:nvPr/>
          </p:nvSpPr>
          <p:spPr bwMode="auto">
            <a:xfrm>
              <a:off x="2834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1" name="Rectangle 252"/>
            <p:cNvSpPr>
              <a:spLocks noChangeArrowheads="1"/>
            </p:cNvSpPr>
            <p:nvPr/>
          </p:nvSpPr>
          <p:spPr bwMode="auto">
            <a:xfrm>
              <a:off x="297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2" name="Rectangle 253"/>
            <p:cNvSpPr>
              <a:spLocks noChangeArrowheads="1"/>
            </p:cNvSpPr>
            <p:nvPr/>
          </p:nvSpPr>
          <p:spPr bwMode="auto">
            <a:xfrm>
              <a:off x="2834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3" name="Rectangle 254"/>
            <p:cNvSpPr>
              <a:spLocks noChangeArrowheads="1"/>
            </p:cNvSpPr>
            <p:nvPr/>
          </p:nvSpPr>
          <p:spPr bwMode="auto">
            <a:xfrm>
              <a:off x="297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4" name="Rectangle 255"/>
            <p:cNvSpPr>
              <a:spLocks noChangeArrowheads="1"/>
            </p:cNvSpPr>
            <p:nvPr/>
          </p:nvSpPr>
          <p:spPr bwMode="auto">
            <a:xfrm>
              <a:off x="2834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5" name="Rectangle 256"/>
            <p:cNvSpPr>
              <a:spLocks noChangeArrowheads="1"/>
            </p:cNvSpPr>
            <p:nvPr/>
          </p:nvSpPr>
          <p:spPr bwMode="auto">
            <a:xfrm>
              <a:off x="297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6" name="Rectangle 257"/>
            <p:cNvSpPr>
              <a:spLocks noChangeArrowheads="1"/>
            </p:cNvSpPr>
            <p:nvPr/>
          </p:nvSpPr>
          <p:spPr bwMode="auto">
            <a:xfrm>
              <a:off x="310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7" name="Rectangle 258"/>
            <p:cNvSpPr>
              <a:spLocks noChangeArrowheads="1"/>
            </p:cNvSpPr>
            <p:nvPr/>
          </p:nvSpPr>
          <p:spPr bwMode="auto">
            <a:xfrm>
              <a:off x="3241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8" name="Rectangle 259"/>
            <p:cNvSpPr>
              <a:spLocks noChangeArrowheads="1"/>
            </p:cNvSpPr>
            <p:nvPr/>
          </p:nvSpPr>
          <p:spPr bwMode="auto">
            <a:xfrm>
              <a:off x="310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69" name="Rectangle 260"/>
            <p:cNvSpPr>
              <a:spLocks noChangeArrowheads="1"/>
            </p:cNvSpPr>
            <p:nvPr/>
          </p:nvSpPr>
          <p:spPr bwMode="auto">
            <a:xfrm>
              <a:off x="3241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0" name="Rectangle 261"/>
            <p:cNvSpPr>
              <a:spLocks noChangeArrowheads="1"/>
            </p:cNvSpPr>
            <p:nvPr/>
          </p:nvSpPr>
          <p:spPr bwMode="auto">
            <a:xfrm>
              <a:off x="3377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1" name="Rectangle 262"/>
            <p:cNvSpPr>
              <a:spLocks noChangeArrowheads="1"/>
            </p:cNvSpPr>
            <p:nvPr/>
          </p:nvSpPr>
          <p:spPr bwMode="auto">
            <a:xfrm>
              <a:off x="3513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2" name="Rectangle 263"/>
            <p:cNvSpPr>
              <a:spLocks noChangeArrowheads="1"/>
            </p:cNvSpPr>
            <p:nvPr/>
          </p:nvSpPr>
          <p:spPr bwMode="auto">
            <a:xfrm>
              <a:off x="3377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3" name="Rectangle 264"/>
            <p:cNvSpPr>
              <a:spLocks noChangeArrowheads="1"/>
            </p:cNvSpPr>
            <p:nvPr/>
          </p:nvSpPr>
          <p:spPr bwMode="auto">
            <a:xfrm>
              <a:off x="3513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4" name="Rectangle 265"/>
            <p:cNvSpPr>
              <a:spLocks noChangeArrowheads="1"/>
            </p:cNvSpPr>
            <p:nvPr/>
          </p:nvSpPr>
          <p:spPr bwMode="auto">
            <a:xfrm>
              <a:off x="310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5" name="Rectangle 266"/>
            <p:cNvSpPr>
              <a:spLocks noChangeArrowheads="1"/>
            </p:cNvSpPr>
            <p:nvPr/>
          </p:nvSpPr>
          <p:spPr bwMode="auto">
            <a:xfrm>
              <a:off x="3241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6" name="Rectangle 267"/>
            <p:cNvSpPr>
              <a:spLocks noChangeArrowheads="1"/>
            </p:cNvSpPr>
            <p:nvPr/>
          </p:nvSpPr>
          <p:spPr bwMode="auto">
            <a:xfrm>
              <a:off x="3377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7" name="Rectangle 268"/>
            <p:cNvSpPr>
              <a:spLocks noChangeArrowheads="1"/>
            </p:cNvSpPr>
            <p:nvPr/>
          </p:nvSpPr>
          <p:spPr bwMode="auto">
            <a:xfrm>
              <a:off x="3513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8" name="Rectangle 269"/>
            <p:cNvSpPr>
              <a:spLocks noChangeArrowheads="1"/>
            </p:cNvSpPr>
            <p:nvPr/>
          </p:nvSpPr>
          <p:spPr bwMode="auto">
            <a:xfrm>
              <a:off x="3649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79" name="Rectangle 270"/>
            <p:cNvSpPr>
              <a:spLocks noChangeArrowheads="1"/>
            </p:cNvSpPr>
            <p:nvPr/>
          </p:nvSpPr>
          <p:spPr bwMode="auto">
            <a:xfrm>
              <a:off x="3785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0" name="Rectangle 271"/>
            <p:cNvSpPr>
              <a:spLocks noChangeArrowheads="1"/>
            </p:cNvSpPr>
            <p:nvPr/>
          </p:nvSpPr>
          <p:spPr bwMode="auto">
            <a:xfrm>
              <a:off x="3649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1" name="Rectangle 272"/>
            <p:cNvSpPr>
              <a:spLocks noChangeArrowheads="1"/>
            </p:cNvSpPr>
            <p:nvPr/>
          </p:nvSpPr>
          <p:spPr bwMode="auto">
            <a:xfrm>
              <a:off x="3785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2" name="Rectangle 273"/>
            <p:cNvSpPr>
              <a:spLocks noChangeArrowheads="1"/>
            </p:cNvSpPr>
            <p:nvPr/>
          </p:nvSpPr>
          <p:spPr bwMode="auto">
            <a:xfrm>
              <a:off x="3649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3" name="Rectangle 274"/>
            <p:cNvSpPr>
              <a:spLocks noChangeArrowheads="1"/>
            </p:cNvSpPr>
            <p:nvPr/>
          </p:nvSpPr>
          <p:spPr bwMode="auto">
            <a:xfrm>
              <a:off x="3785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4" name="Rectangle 275"/>
            <p:cNvSpPr>
              <a:spLocks noChangeArrowheads="1"/>
            </p:cNvSpPr>
            <p:nvPr/>
          </p:nvSpPr>
          <p:spPr bwMode="auto">
            <a:xfrm>
              <a:off x="3649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5" name="Rectangle 276"/>
            <p:cNvSpPr>
              <a:spLocks noChangeArrowheads="1"/>
            </p:cNvSpPr>
            <p:nvPr/>
          </p:nvSpPr>
          <p:spPr bwMode="auto">
            <a:xfrm>
              <a:off x="3785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6" name="Rectangle 277"/>
            <p:cNvSpPr>
              <a:spLocks noChangeArrowheads="1"/>
            </p:cNvSpPr>
            <p:nvPr/>
          </p:nvSpPr>
          <p:spPr bwMode="auto">
            <a:xfrm>
              <a:off x="3649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7" name="Rectangle 278"/>
            <p:cNvSpPr>
              <a:spLocks noChangeArrowheads="1"/>
            </p:cNvSpPr>
            <p:nvPr/>
          </p:nvSpPr>
          <p:spPr bwMode="auto">
            <a:xfrm>
              <a:off x="3785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8" name="Rectangle 279"/>
            <p:cNvSpPr>
              <a:spLocks noChangeArrowheads="1"/>
            </p:cNvSpPr>
            <p:nvPr/>
          </p:nvSpPr>
          <p:spPr bwMode="auto">
            <a:xfrm>
              <a:off x="3649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89" name="Rectangle 280"/>
            <p:cNvSpPr>
              <a:spLocks noChangeArrowheads="1"/>
            </p:cNvSpPr>
            <p:nvPr/>
          </p:nvSpPr>
          <p:spPr bwMode="auto">
            <a:xfrm>
              <a:off x="3785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0" name="Rectangle 281"/>
            <p:cNvSpPr>
              <a:spLocks noChangeArrowheads="1"/>
            </p:cNvSpPr>
            <p:nvPr/>
          </p:nvSpPr>
          <p:spPr bwMode="auto">
            <a:xfrm>
              <a:off x="3649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1" name="Rectangle 282"/>
            <p:cNvSpPr>
              <a:spLocks noChangeArrowheads="1"/>
            </p:cNvSpPr>
            <p:nvPr/>
          </p:nvSpPr>
          <p:spPr bwMode="auto">
            <a:xfrm>
              <a:off x="3785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2" name="Rectangle 283"/>
            <p:cNvSpPr>
              <a:spLocks noChangeArrowheads="1"/>
            </p:cNvSpPr>
            <p:nvPr/>
          </p:nvSpPr>
          <p:spPr bwMode="auto">
            <a:xfrm>
              <a:off x="3649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3" name="Rectangle 284"/>
            <p:cNvSpPr>
              <a:spLocks noChangeArrowheads="1"/>
            </p:cNvSpPr>
            <p:nvPr/>
          </p:nvSpPr>
          <p:spPr bwMode="auto">
            <a:xfrm>
              <a:off x="3785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4" name="Rectangle 285"/>
            <p:cNvSpPr>
              <a:spLocks noChangeArrowheads="1"/>
            </p:cNvSpPr>
            <p:nvPr/>
          </p:nvSpPr>
          <p:spPr bwMode="auto">
            <a:xfrm>
              <a:off x="3649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5" name="Rectangle 286"/>
            <p:cNvSpPr>
              <a:spLocks noChangeArrowheads="1"/>
            </p:cNvSpPr>
            <p:nvPr/>
          </p:nvSpPr>
          <p:spPr bwMode="auto">
            <a:xfrm>
              <a:off x="3785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6" name="Rectangle 287"/>
            <p:cNvSpPr>
              <a:spLocks noChangeArrowheads="1"/>
            </p:cNvSpPr>
            <p:nvPr/>
          </p:nvSpPr>
          <p:spPr bwMode="auto">
            <a:xfrm>
              <a:off x="3920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7" name="Rectangle 288"/>
            <p:cNvSpPr>
              <a:spLocks noChangeArrowheads="1"/>
            </p:cNvSpPr>
            <p:nvPr/>
          </p:nvSpPr>
          <p:spPr bwMode="auto">
            <a:xfrm>
              <a:off x="4056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8" name="Rectangle 289"/>
            <p:cNvSpPr>
              <a:spLocks noChangeArrowheads="1"/>
            </p:cNvSpPr>
            <p:nvPr/>
          </p:nvSpPr>
          <p:spPr bwMode="auto">
            <a:xfrm>
              <a:off x="3920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299" name="Rectangle 290"/>
            <p:cNvSpPr>
              <a:spLocks noChangeArrowheads="1"/>
            </p:cNvSpPr>
            <p:nvPr/>
          </p:nvSpPr>
          <p:spPr bwMode="auto">
            <a:xfrm>
              <a:off x="4056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0" name="Rectangle 291"/>
            <p:cNvSpPr>
              <a:spLocks noChangeArrowheads="1"/>
            </p:cNvSpPr>
            <p:nvPr/>
          </p:nvSpPr>
          <p:spPr bwMode="auto">
            <a:xfrm>
              <a:off x="3920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1" name="Rectangle 292"/>
            <p:cNvSpPr>
              <a:spLocks noChangeArrowheads="1"/>
            </p:cNvSpPr>
            <p:nvPr/>
          </p:nvSpPr>
          <p:spPr bwMode="auto">
            <a:xfrm>
              <a:off x="4056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2" name="Rectangle 293"/>
            <p:cNvSpPr>
              <a:spLocks noChangeArrowheads="1"/>
            </p:cNvSpPr>
            <p:nvPr/>
          </p:nvSpPr>
          <p:spPr bwMode="auto">
            <a:xfrm>
              <a:off x="3920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3" name="Rectangle 294"/>
            <p:cNvSpPr>
              <a:spLocks noChangeArrowheads="1"/>
            </p:cNvSpPr>
            <p:nvPr/>
          </p:nvSpPr>
          <p:spPr bwMode="auto">
            <a:xfrm>
              <a:off x="4056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4" name="Rectangle 295"/>
            <p:cNvSpPr>
              <a:spLocks noChangeArrowheads="1"/>
            </p:cNvSpPr>
            <p:nvPr/>
          </p:nvSpPr>
          <p:spPr bwMode="auto">
            <a:xfrm>
              <a:off x="3920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5" name="Rectangle 296"/>
            <p:cNvSpPr>
              <a:spLocks noChangeArrowheads="1"/>
            </p:cNvSpPr>
            <p:nvPr/>
          </p:nvSpPr>
          <p:spPr bwMode="auto">
            <a:xfrm>
              <a:off x="4056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6" name="Rectangle 297"/>
            <p:cNvSpPr>
              <a:spLocks noChangeArrowheads="1"/>
            </p:cNvSpPr>
            <p:nvPr/>
          </p:nvSpPr>
          <p:spPr bwMode="auto">
            <a:xfrm>
              <a:off x="3920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7" name="Rectangle 298"/>
            <p:cNvSpPr>
              <a:spLocks noChangeArrowheads="1"/>
            </p:cNvSpPr>
            <p:nvPr/>
          </p:nvSpPr>
          <p:spPr bwMode="auto">
            <a:xfrm>
              <a:off x="4056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8" name="Rectangle 299"/>
            <p:cNvSpPr>
              <a:spLocks noChangeArrowheads="1"/>
            </p:cNvSpPr>
            <p:nvPr/>
          </p:nvSpPr>
          <p:spPr bwMode="auto">
            <a:xfrm>
              <a:off x="3920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09" name="Rectangle 300"/>
            <p:cNvSpPr>
              <a:spLocks noChangeArrowheads="1"/>
            </p:cNvSpPr>
            <p:nvPr/>
          </p:nvSpPr>
          <p:spPr bwMode="auto">
            <a:xfrm>
              <a:off x="4056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0" name="Rectangle 301"/>
            <p:cNvSpPr>
              <a:spLocks noChangeArrowheads="1"/>
            </p:cNvSpPr>
            <p:nvPr/>
          </p:nvSpPr>
          <p:spPr bwMode="auto">
            <a:xfrm>
              <a:off x="4192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1" name="Rectangle 302"/>
            <p:cNvSpPr>
              <a:spLocks noChangeArrowheads="1"/>
            </p:cNvSpPr>
            <p:nvPr/>
          </p:nvSpPr>
          <p:spPr bwMode="auto">
            <a:xfrm>
              <a:off x="4328" y="190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2" name="Rectangle 303"/>
            <p:cNvSpPr>
              <a:spLocks noChangeArrowheads="1"/>
            </p:cNvSpPr>
            <p:nvPr/>
          </p:nvSpPr>
          <p:spPr bwMode="auto">
            <a:xfrm>
              <a:off x="3649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3" name="Rectangle 304"/>
            <p:cNvSpPr>
              <a:spLocks noChangeArrowheads="1"/>
            </p:cNvSpPr>
            <p:nvPr/>
          </p:nvSpPr>
          <p:spPr bwMode="auto">
            <a:xfrm>
              <a:off x="3785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4" name="Rectangle 305"/>
            <p:cNvSpPr>
              <a:spLocks noChangeArrowheads="1"/>
            </p:cNvSpPr>
            <p:nvPr/>
          </p:nvSpPr>
          <p:spPr bwMode="auto">
            <a:xfrm>
              <a:off x="3920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5" name="Rectangle 306"/>
            <p:cNvSpPr>
              <a:spLocks noChangeArrowheads="1"/>
            </p:cNvSpPr>
            <p:nvPr/>
          </p:nvSpPr>
          <p:spPr bwMode="auto">
            <a:xfrm>
              <a:off x="4056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6" name="Rectangle 307"/>
            <p:cNvSpPr>
              <a:spLocks noChangeArrowheads="1"/>
            </p:cNvSpPr>
            <p:nvPr/>
          </p:nvSpPr>
          <p:spPr bwMode="auto">
            <a:xfrm>
              <a:off x="4192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7" name="Rectangle 308"/>
            <p:cNvSpPr>
              <a:spLocks noChangeArrowheads="1"/>
            </p:cNvSpPr>
            <p:nvPr/>
          </p:nvSpPr>
          <p:spPr bwMode="auto">
            <a:xfrm>
              <a:off x="4328" y="204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8" name="Rectangle 309"/>
            <p:cNvSpPr>
              <a:spLocks noChangeArrowheads="1"/>
            </p:cNvSpPr>
            <p:nvPr/>
          </p:nvSpPr>
          <p:spPr bwMode="auto">
            <a:xfrm>
              <a:off x="4192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19" name="Rectangle 310"/>
            <p:cNvSpPr>
              <a:spLocks noChangeArrowheads="1"/>
            </p:cNvSpPr>
            <p:nvPr/>
          </p:nvSpPr>
          <p:spPr bwMode="auto">
            <a:xfrm>
              <a:off x="4328" y="217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0" name="Rectangle 311"/>
            <p:cNvSpPr>
              <a:spLocks noChangeArrowheads="1"/>
            </p:cNvSpPr>
            <p:nvPr/>
          </p:nvSpPr>
          <p:spPr bwMode="auto">
            <a:xfrm>
              <a:off x="4192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1" name="Rectangle 312"/>
            <p:cNvSpPr>
              <a:spLocks noChangeArrowheads="1"/>
            </p:cNvSpPr>
            <p:nvPr/>
          </p:nvSpPr>
          <p:spPr bwMode="auto">
            <a:xfrm>
              <a:off x="4328" y="231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2" name="Rectangle 313"/>
            <p:cNvSpPr>
              <a:spLocks noChangeArrowheads="1"/>
            </p:cNvSpPr>
            <p:nvPr/>
          </p:nvSpPr>
          <p:spPr bwMode="auto">
            <a:xfrm>
              <a:off x="4192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3" name="Rectangle 314"/>
            <p:cNvSpPr>
              <a:spLocks noChangeArrowheads="1"/>
            </p:cNvSpPr>
            <p:nvPr/>
          </p:nvSpPr>
          <p:spPr bwMode="auto">
            <a:xfrm>
              <a:off x="4328" y="245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4" name="Rectangle 315"/>
            <p:cNvSpPr>
              <a:spLocks noChangeArrowheads="1"/>
            </p:cNvSpPr>
            <p:nvPr/>
          </p:nvSpPr>
          <p:spPr bwMode="auto">
            <a:xfrm>
              <a:off x="4192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5" name="Rectangle 316"/>
            <p:cNvSpPr>
              <a:spLocks noChangeArrowheads="1"/>
            </p:cNvSpPr>
            <p:nvPr/>
          </p:nvSpPr>
          <p:spPr bwMode="auto">
            <a:xfrm>
              <a:off x="4328" y="2587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6" name="Rectangle 317"/>
            <p:cNvSpPr>
              <a:spLocks noChangeArrowheads="1"/>
            </p:cNvSpPr>
            <p:nvPr/>
          </p:nvSpPr>
          <p:spPr bwMode="auto">
            <a:xfrm>
              <a:off x="4192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7" name="Rectangle 318"/>
            <p:cNvSpPr>
              <a:spLocks noChangeArrowheads="1"/>
            </p:cNvSpPr>
            <p:nvPr/>
          </p:nvSpPr>
          <p:spPr bwMode="auto">
            <a:xfrm>
              <a:off x="4328" y="2723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8" name="Rectangle 319"/>
            <p:cNvSpPr>
              <a:spLocks noChangeArrowheads="1"/>
            </p:cNvSpPr>
            <p:nvPr/>
          </p:nvSpPr>
          <p:spPr bwMode="auto">
            <a:xfrm>
              <a:off x="4192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29" name="Rectangle 320"/>
            <p:cNvSpPr>
              <a:spLocks noChangeArrowheads="1"/>
            </p:cNvSpPr>
            <p:nvPr/>
          </p:nvSpPr>
          <p:spPr bwMode="auto">
            <a:xfrm>
              <a:off x="4328" y="2859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0" name="Rectangle 321"/>
            <p:cNvSpPr>
              <a:spLocks noChangeArrowheads="1"/>
            </p:cNvSpPr>
            <p:nvPr/>
          </p:nvSpPr>
          <p:spPr bwMode="auto">
            <a:xfrm>
              <a:off x="3920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1" name="Rectangle 322"/>
            <p:cNvSpPr>
              <a:spLocks noChangeArrowheads="1"/>
            </p:cNvSpPr>
            <p:nvPr/>
          </p:nvSpPr>
          <p:spPr bwMode="auto">
            <a:xfrm>
              <a:off x="4056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2" name="Rectangle 323"/>
            <p:cNvSpPr>
              <a:spLocks noChangeArrowheads="1"/>
            </p:cNvSpPr>
            <p:nvPr/>
          </p:nvSpPr>
          <p:spPr bwMode="auto">
            <a:xfrm>
              <a:off x="3920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3" name="Rectangle 324"/>
            <p:cNvSpPr>
              <a:spLocks noChangeArrowheads="1"/>
            </p:cNvSpPr>
            <p:nvPr/>
          </p:nvSpPr>
          <p:spPr bwMode="auto">
            <a:xfrm>
              <a:off x="4056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4" name="Rectangle 325"/>
            <p:cNvSpPr>
              <a:spLocks noChangeArrowheads="1"/>
            </p:cNvSpPr>
            <p:nvPr/>
          </p:nvSpPr>
          <p:spPr bwMode="auto">
            <a:xfrm>
              <a:off x="4192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5" name="Rectangle 326"/>
            <p:cNvSpPr>
              <a:spLocks noChangeArrowheads="1"/>
            </p:cNvSpPr>
            <p:nvPr/>
          </p:nvSpPr>
          <p:spPr bwMode="auto">
            <a:xfrm>
              <a:off x="4328" y="2995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6" name="Rectangle 327"/>
            <p:cNvSpPr>
              <a:spLocks noChangeArrowheads="1"/>
            </p:cNvSpPr>
            <p:nvPr/>
          </p:nvSpPr>
          <p:spPr bwMode="auto">
            <a:xfrm>
              <a:off x="4192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7" name="Rectangle 328"/>
            <p:cNvSpPr>
              <a:spLocks noChangeArrowheads="1"/>
            </p:cNvSpPr>
            <p:nvPr/>
          </p:nvSpPr>
          <p:spPr bwMode="auto">
            <a:xfrm>
              <a:off x="4328" y="3131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8" name="Rectangle 329"/>
            <p:cNvSpPr>
              <a:spLocks noChangeArrowheads="1"/>
            </p:cNvSpPr>
            <p:nvPr/>
          </p:nvSpPr>
          <p:spPr bwMode="auto">
            <a:xfrm>
              <a:off x="3649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39" name="Rectangle 330"/>
            <p:cNvSpPr>
              <a:spLocks noChangeArrowheads="1"/>
            </p:cNvSpPr>
            <p:nvPr/>
          </p:nvSpPr>
          <p:spPr bwMode="auto">
            <a:xfrm>
              <a:off x="3785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0" name="Rectangle 331"/>
            <p:cNvSpPr>
              <a:spLocks noChangeArrowheads="1"/>
            </p:cNvSpPr>
            <p:nvPr/>
          </p:nvSpPr>
          <p:spPr bwMode="auto">
            <a:xfrm>
              <a:off x="3649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1" name="Rectangle 332"/>
            <p:cNvSpPr>
              <a:spLocks noChangeArrowheads="1"/>
            </p:cNvSpPr>
            <p:nvPr/>
          </p:nvSpPr>
          <p:spPr bwMode="auto">
            <a:xfrm>
              <a:off x="3785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2" name="Rectangle 333"/>
            <p:cNvSpPr>
              <a:spLocks noChangeArrowheads="1"/>
            </p:cNvSpPr>
            <p:nvPr/>
          </p:nvSpPr>
          <p:spPr bwMode="auto">
            <a:xfrm>
              <a:off x="3649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3" name="Rectangle 334"/>
            <p:cNvSpPr>
              <a:spLocks noChangeArrowheads="1"/>
            </p:cNvSpPr>
            <p:nvPr/>
          </p:nvSpPr>
          <p:spPr bwMode="auto">
            <a:xfrm>
              <a:off x="3785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4" name="Rectangle 335"/>
            <p:cNvSpPr>
              <a:spLocks noChangeArrowheads="1"/>
            </p:cNvSpPr>
            <p:nvPr/>
          </p:nvSpPr>
          <p:spPr bwMode="auto">
            <a:xfrm>
              <a:off x="3920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5" name="Rectangle 336"/>
            <p:cNvSpPr>
              <a:spLocks noChangeArrowheads="1"/>
            </p:cNvSpPr>
            <p:nvPr/>
          </p:nvSpPr>
          <p:spPr bwMode="auto">
            <a:xfrm>
              <a:off x="4056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6" name="Rectangle 337"/>
            <p:cNvSpPr>
              <a:spLocks noChangeArrowheads="1"/>
            </p:cNvSpPr>
            <p:nvPr/>
          </p:nvSpPr>
          <p:spPr bwMode="auto">
            <a:xfrm>
              <a:off x="3920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7" name="Rectangle 338"/>
            <p:cNvSpPr>
              <a:spLocks noChangeArrowheads="1"/>
            </p:cNvSpPr>
            <p:nvPr/>
          </p:nvSpPr>
          <p:spPr bwMode="auto">
            <a:xfrm>
              <a:off x="4056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8" name="Rectangle 339"/>
            <p:cNvSpPr>
              <a:spLocks noChangeArrowheads="1"/>
            </p:cNvSpPr>
            <p:nvPr/>
          </p:nvSpPr>
          <p:spPr bwMode="auto">
            <a:xfrm>
              <a:off x="4192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49" name="Rectangle 340"/>
            <p:cNvSpPr>
              <a:spLocks noChangeArrowheads="1"/>
            </p:cNvSpPr>
            <p:nvPr/>
          </p:nvSpPr>
          <p:spPr bwMode="auto">
            <a:xfrm>
              <a:off x="4328" y="3264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0" name="Rectangle 341"/>
            <p:cNvSpPr>
              <a:spLocks noChangeArrowheads="1"/>
            </p:cNvSpPr>
            <p:nvPr/>
          </p:nvSpPr>
          <p:spPr bwMode="auto">
            <a:xfrm>
              <a:off x="4192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1" name="Rectangle 342"/>
            <p:cNvSpPr>
              <a:spLocks noChangeArrowheads="1"/>
            </p:cNvSpPr>
            <p:nvPr/>
          </p:nvSpPr>
          <p:spPr bwMode="auto">
            <a:xfrm>
              <a:off x="4328" y="3400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2" name="Rectangle 343"/>
            <p:cNvSpPr>
              <a:spLocks noChangeArrowheads="1"/>
            </p:cNvSpPr>
            <p:nvPr/>
          </p:nvSpPr>
          <p:spPr bwMode="auto">
            <a:xfrm>
              <a:off x="3920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3" name="Rectangle 344"/>
            <p:cNvSpPr>
              <a:spLocks noChangeArrowheads="1"/>
            </p:cNvSpPr>
            <p:nvPr/>
          </p:nvSpPr>
          <p:spPr bwMode="auto">
            <a:xfrm>
              <a:off x="4056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4" name="Rectangle 345"/>
            <p:cNvSpPr>
              <a:spLocks noChangeArrowheads="1"/>
            </p:cNvSpPr>
            <p:nvPr/>
          </p:nvSpPr>
          <p:spPr bwMode="auto">
            <a:xfrm>
              <a:off x="4192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5" name="Rectangle 346"/>
            <p:cNvSpPr>
              <a:spLocks noChangeArrowheads="1"/>
            </p:cNvSpPr>
            <p:nvPr/>
          </p:nvSpPr>
          <p:spPr bwMode="auto">
            <a:xfrm>
              <a:off x="4328" y="3536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6" name="Rectangle 347"/>
            <p:cNvSpPr>
              <a:spLocks noChangeArrowheads="1"/>
            </p:cNvSpPr>
            <p:nvPr/>
          </p:nvSpPr>
          <p:spPr bwMode="auto">
            <a:xfrm>
              <a:off x="931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7" name="Rectangle 348"/>
            <p:cNvSpPr>
              <a:spLocks noChangeArrowheads="1"/>
            </p:cNvSpPr>
            <p:nvPr/>
          </p:nvSpPr>
          <p:spPr bwMode="auto">
            <a:xfrm>
              <a:off x="1067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8" name="Rectangle 349"/>
            <p:cNvSpPr>
              <a:spLocks noChangeArrowheads="1"/>
            </p:cNvSpPr>
            <p:nvPr/>
          </p:nvSpPr>
          <p:spPr bwMode="auto">
            <a:xfrm>
              <a:off x="1203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59" name="Rectangle 350"/>
            <p:cNvSpPr>
              <a:spLocks noChangeArrowheads="1"/>
            </p:cNvSpPr>
            <p:nvPr/>
          </p:nvSpPr>
          <p:spPr bwMode="auto">
            <a:xfrm>
              <a:off x="1339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0" name="Rectangle 351"/>
            <p:cNvSpPr>
              <a:spLocks noChangeArrowheads="1"/>
            </p:cNvSpPr>
            <p:nvPr/>
          </p:nvSpPr>
          <p:spPr bwMode="auto">
            <a:xfrm>
              <a:off x="147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1" name="Rectangle 352"/>
            <p:cNvSpPr>
              <a:spLocks noChangeArrowheads="1"/>
            </p:cNvSpPr>
            <p:nvPr/>
          </p:nvSpPr>
          <p:spPr bwMode="auto">
            <a:xfrm>
              <a:off x="1611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2" name="Rectangle 353"/>
            <p:cNvSpPr>
              <a:spLocks noChangeArrowheads="1"/>
            </p:cNvSpPr>
            <p:nvPr/>
          </p:nvSpPr>
          <p:spPr bwMode="auto">
            <a:xfrm>
              <a:off x="1747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3" name="Rectangle 354"/>
            <p:cNvSpPr>
              <a:spLocks noChangeArrowheads="1"/>
            </p:cNvSpPr>
            <p:nvPr/>
          </p:nvSpPr>
          <p:spPr bwMode="auto">
            <a:xfrm>
              <a:off x="1883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4" name="Rectangle 355"/>
            <p:cNvSpPr>
              <a:spLocks noChangeArrowheads="1"/>
            </p:cNvSpPr>
            <p:nvPr/>
          </p:nvSpPr>
          <p:spPr bwMode="auto">
            <a:xfrm>
              <a:off x="2019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5" name="Rectangle 356"/>
            <p:cNvSpPr>
              <a:spLocks noChangeArrowheads="1"/>
            </p:cNvSpPr>
            <p:nvPr/>
          </p:nvSpPr>
          <p:spPr bwMode="auto">
            <a:xfrm>
              <a:off x="215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6" name="Rectangle 357"/>
            <p:cNvSpPr>
              <a:spLocks noChangeArrowheads="1"/>
            </p:cNvSpPr>
            <p:nvPr/>
          </p:nvSpPr>
          <p:spPr bwMode="auto">
            <a:xfrm>
              <a:off x="229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7" name="Rectangle 358"/>
            <p:cNvSpPr>
              <a:spLocks noChangeArrowheads="1"/>
            </p:cNvSpPr>
            <p:nvPr/>
          </p:nvSpPr>
          <p:spPr bwMode="auto">
            <a:xfrm>
              <a:off x="2426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8" name="Rectangle 359"/>
            <p:cNvSpPr>
              <a:spLocks noChangeArrowheads="1"/>
            </p:cNvSpPr>
            <p:nvPr/>
          </p:nvSpPr>
          <p:spPr bwMode="auto">
            <a:xfrm>
              <a:off x="2562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69" name="Rectangle 360"/>
            <p:cNvSpPr>
              <a:spLocks noChangeArrowheads="1"/>
            </p:cNvSpPr>
            <p:nvPr/>
          </p:nvSpPr>
          <p:spPr bwMode="auto">
            <a:xfrm>
              <a:off x="2698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0" name="Rectangle 361"/>
            <p:cNvSpPr>
              <a:spLocks noChangeArrowheads="1"/>
            </p:cNvSpPr>
            <p:nvPr/>
          </p:nvSpPr>
          <p:spPr bwMode="auto">
            <a:xfrm>
              <a:off x="2834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1" name="Rectangle 362"/>
            <p:cNvSpPr>
              <a:spLocks noChangeArrowheads="1"/>
            </p:cNvSpPr>
            <p:nvPr/>
          </p:nvSpPr>
          <p:spPr bwMode="auto">
            <a:xfrm>
              <a:off x="297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2" name="Rectangle 363"/>
            <p:cNvSpPr>
              <a:spLocks noChangeArrowheads="1"/>
            </p:cNvSpPr>
            <p:nvPr/>
          </p:nvSpPr>
          <p:spPr bwMode="auto">
            <a:xfrm>
              <a:off x="310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3" name="Rectangle 364"/>
            <p:cNvSpPr>
              <a:spLocks noChangeArrowheads="1"/>
            </p:cNvSpPr>
            <p:nvPr/>
          </p:nvSpPr>
          <p:spPr bwMode="auto">
            <a:xfrm>
              <a:off x="3241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4" name="Rectangle 365"/>
            <p:cNvSpPr>
              <a:spLocks noChangeArrowheads="1"/>
            </p:cNvSpPr>
            <p:nvPr/>
          </p:nvSpPr>
          <p:spPr bwMode="auto">
            <a:xfrm>
              <a:off x="3377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5" name="Rectangle 366"/>
            <p:cNvSpPr>
              <a:spLocks noChangeArrowheads="1"/>
            </p:cNvSpPr>
            <p:nvPr/>
          </p:nvSpPr>
          <p:spPr bwMode="auto">
            <a:xfrm>
              <a:off x="3513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6" name="Rectangle 367"/>
            <p:cNvSpPr>
              <a:spLocks noChangeArrowheads="1"/>
            </p:cNvSpPr>
            <p:nvPr/>
          </p:nvSpPr>
          <p:spPr bwMode="auto">
            <a:xfrm>
              <a:off x="3649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7" name="Rectangle 368"/>
            <p:cNvSpPr>
              <a:spLocks noChangeArrowheads="1"/>
            </p:cNvSpPr>
            <p:nvPr/>
          </p:nvSpPr>
          <p:spPr bwMode="auto">
            <a:xfrm>
              <a:off x="3785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8" name="Rectangle 369"/>
            <p:cNvSpPr>
              <a:spLocks noChangeArrowheads="1"/>
            </p:cNvSpPr>
            <p:nvPr/>
          </p:nvSpPr>
          <p:spPr bwMode="auto">
            <a:xfrm>
              <a:off x="3920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79" name="Rectangle 370"/>
            <p:cNvSpPr>
              <a:spLocks noChangeArrowheads="1"/>
            </p:cNvSpPr>
            <p:nvPr/>
          </p:nvSpPr>
          <p:spPr bwMode="auto">
            <a:xfrm>
              <a:off x="4056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0" name="Rectangle 371"/>
            <p:cNvSpPr>
              <a:spLocks noChangeArrowheads="1"/>
            </p:cNvSpPr>
            <p:nvPr/>
          </p:nvSpPr>
          <p:spPr bwMode="auto">
            <a:xfrm>
              <a:off x="4192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1" name="Rectangle 372"/>
            <p:cNvSpPr>
              <a:spLocks noChangeArrowheads="1"/>
            </p:cNvSpPr>
            <p:nvPr/>
          </p:nvSpPr>
          <p:spPr bwMode="auto">
            <a:xfrm>
              <a:off x="4328" y="3672"/>
              <a:ext cx="136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BD5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2" name="Line 373"/>
            <p:cNvSpPr>
              <a:spLocks noChangeShapeType="1"/>
            </p:cNvSpPr>
            <p:nvPr/>
          </p:nvSpPr>
          <p:spPr bwMode="auto">
            <a:xfrm>
              <a:off x="930" y="2859"/>
              <a:ext cx="353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3" name="Text Box 374"/>
            <p:cNvSpPr txBox="1">
              <a:spLocks noChangeArrowheads="1"/>
            </p:cNvSpPr>
            <p:nvPr/>
          </p:nvSpPr>
          <p:spPr bwMode="auto">
            <a:xfrm>
              <a:off x="4300" y="281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ABD5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smtClean="0">
                  <a:solidFill>
                    <a:srgbClr val="010066"/>
                  </a:solidFill>
                  <a:latin typeface="Times New Roman" pitchFamily="18" charset="0"/>
                </a:rPr>
                <a:t>x</a:t>
              </a:r>
              <a:endParaRPr lang="en-GB" i="1" smtClean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  <p:sp>
          <p:nvSpPr>
            <p:cNvPr id="384" name="Line 375"/>
            <p:cNvSpPr>
              <a:spLocks noChangeShapeType="1"/>
            </p:cNvSpPr>
            <p:nvPr/>
          </p:nvSpPr>
          <p:spPr bwMode="auto">
            <a:xfrm rot="-5400000">
              <a:off x="1746" y="2857"/>
              <a:ext cx="190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2400" smtClean="0">
                <a:solidFill>
                  <a:srgbClr val="010066"/>
                </a:solidFill>
              </a:endParaRPr>
            </a:p>
          </p:txBody>
        </p:sp>
        <p:sp>
          <p:nvSpPr>
            <p:cNvPr id="385" name="Text Box 376"/>
            <p:cNvSpPr txBox="1">
              <a:spLocks noChangeArrowheads="1"/>
            </p:cNvSpPr>
            <p:nvPr/>
          </p:nvSpPr>
          <p:spPr bwMode="auto">
            <a:xfrm>
              <a:off x="2485" y="1838"/>
              <a:ext cx="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ABD5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i="1" smtClean="0">
                  <a:solidFill>
                    <a:srgbClr val="010066"/>
                  </a:solidFill>
                  <a:latin typeface="Times New Roman" pitchFamily="18" charset="0"/>
                </a:rPr>
                <a:t>y</a:t>
              </a:r>
              <a:endParaRPr lang="en-GB" i="1" smtClean="0">
                <a:solidFill>
                  <a:srgbClr val="01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386" name="Line 386"/>
          <p:cNvSpPr>
            <a:spLocks noChangeShapeType="1"/>
          </p:cNvSpPr>
          <p:nvPr/>
        </p:nvSpPr>
        <p:spPr bwMode="auto">
          <a:xfrm rot="-5400000">
            <a:off x="4227513" y="1166117"/>
            <a:ext cx="0" cy="559593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7" name="Line 387"/>
          <p:cNvSpPr>
            <a:spLocks noChangeShapeType="1"/>
          </p:cNvSpPr>
          <p:nvPr/>
        </p:nvSpPr>
        <p:spPr bwMode="auto">
          <a:xfrm rot="-5400000">
            <a:off x="4232275" y="-340420"/>
            <a:ext cx="0" cy="558641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8" name="Line 388"/>
          <p:cNvSpPr>
            <a:spLocks noChangeShapeType="1"/>
          </p:cNvSpPr>
          <p:nvPr/>
        </p:nvSpPr>
        <p:spPr bwMode="auto">
          <a:xfrm rot="-5400000">
            <a:off x="4229100" y="1801117"/>
            <a:ext cx="0" cy="5592762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89" name="Line 389"/>
          <p:cNvSpPr>
            <a:spLocks noChangeShapeType="1"/>
          </p:cNvSpPr>
          <p:nvPr/>
        </p:nvSpPr>
        <p:spPr bwMode="auto">
          <a:xfrm rot="-5400000">
            <a:off x="4230688" y="78679"/>
            <a:ext cx="0" cy="5589587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 smtClean="0">
              <a:solidFill>
                <a:srgbClr val="010066"/>
              </a:solidFill>
            </a:endParaRPr>
          </a:p>
        </p:txBody>
      </p:sp>
      <p:sp>
        <p:nvSpPr>
          <p:cNvPr id="390" name="Text Box 390"/>
          <p:cNvSpPr txBox="1">
            <a:spLocks noChangeArrowheads="1"/>
          </p:cNvSpPr>
          <p:nvPr/>
        </p:nvSpPr>
        <p:spPr bwMode="auto">
          <a:xfrm>
            <a:off x="6859815" y="3781523"/>
            <a:ext cx="740907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b="1" smtClean="0"/>
              <a:t> = –2</a:t>
            </a:r>
          </a:p>
        </p:txBody>
      </p:sp>
      <p:sp>
        <p:nvSpPr>
          <p:cNvPr id="391" name="Text Box 391"/>
          <p:cNvSpPr txBox="1">
            <a:spLocks noChangeArrowheads="1"/>
          </p:cNvSpPr>
          <p:nvPr/>
        </p:nvSpPr>
        <p:spPr bwMode="auto">
          <a:xfrm>
            <a:off x="6854023" y="2263873"/>
            <a:ext cx="625491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b="1" smtClean="0"/>
              <a:t> = 5</a:t>
            </a:r>
          </a:p>
        </p:txBody>
      </p:sp>
      <p:sp>
        <p:nvSpPr>
          <p:cNvPr id="392" name="Text Box 392"/>
          <p:cNvSpPr txBox="1">
            <a:spLocks noChangeArrowheads="1"/>
          </p:cNvSpPr>
          <p:nvPr/>
        </p:nvSpPr>
        <p:spPr bwMode="auto">
          <a:xfrm>
            <a:off x="6859815" y="4405411"/>
            <a:ext cx="740907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b="1" smtClean="0"/>
              <a:t> = –5</a:t>
            </a:r>
          </a:p>
        </p:txBody>
      </p:sp>
      <p:sp>
        <p:nvSpPr>
          <p:cNvPr id="393" name="Text Box 393"/>
          <p:cNvSpPr txBox="1">
            <a:spLocks noChangeArrowheads="1"/>
          </p:cNvSpPr>
          <p:nvPr/>
        </p:nvSpPr>
        <p:spPr bwMode="auto">
          <a:xfrm>
            <a:off x="6854023" y="2702023"/>
            <a:ext cx="625491" cy="369332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i="1" smtClean="0">
                <a:latin typeface="Times New Roman" pitchFamily="18" charset="0"/>
              </a:rPr>
              <a:t>y</a:t>
            </a:r>
            <a:r>
              <a:rPr lang="en-US" b="1" smtClean="0"/>
              <a:t> = 3</a:t>
            </a:r>
          </a:p>
        </p:txBody>
      </p:sp>
      <p:pic>
        <p:nvPicPr>
          <p:cNvPr id="3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01" y="1794225"/>
            <a:ext cx="253926" cy="4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19652" y="5696761"/>
            <a:ext cx="229548" cy="479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6" name="TextBox 395"/>
          <p:cNvSpPr txBox="1"/>
          <p:nvPr/>
        </p:nvSpPr>
        <p:spPr>
          <a:xfrm>
            <a:off x="1032698" y="5696761"/>
            <a:ext cx="6524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is the equation of a line linked to Transformations?</a:t>
            </a:r>
          </a:p>
          <a:p>
            <a:r>
              <a:rPr lang="en-GB" dirty="0" smtClean="0"/>
              <a:t>How do these lines vary from y = x and y = -x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544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5537841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</a:t>
            </a:r>
            <a:r>
              <a:rPr lang="en-GB" b="1" i="1" u="sng" dirty="0"/>
              <a:t> </a:t>
            </a:r>
            <a:r>
              <a:rPr lang="en-GB" dirty="0" smtClean="0"/>
              <a:t>Vertical </a:t>
            </a:r>
            <a:r>
              <a:rPr lang="en-GB" dirty="0"/>
              <a:t>and  Horizontal Equations of Lines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1268414"/>
            <a:ext cx="9144000" cy="5589587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>
                <a:ln>
                  <a:solidFill>
                    <a:srgbClr val="DF85FF"/>
                  </a:solidFill>
                </a:ln>
              </a:rPr>
              <a:t> </a:t>
            </a:r>
            <a:r>
              <a:rPr lang="en-GB" dirty="0" smtClean="0">
                <a:ln>
                  <a:solidFill>
                    <a:srgbClr val="DF85FF"/>
                  </a:solidFill>
                </a:ln>
              </a:rPr>
              <a:t>        AFL  </a:t>
            </a:r>
            <a:r>
              <a:rPr lang="en-GB" dirty="0" smtClean="0"/>
              <a:t>Task</a:t>
            </a:r>
            <a:r>
              <a:rPr lang="en-GB" b="0" u="none" dirty="0" smtClean="0"/>
              <a:t> – Write down the equation of each of these lines</a:t>
            </a:r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4251850" cy="422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578" y="1916832"/>
            <a:ext cx="4263218" cy="422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539552" y="1916832"/>
            <a:ext cx="57606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1)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131840" y="1916832"/>
            <a:ext cx="57606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679351" y="2501280"/>
            <a:ext cx="57606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679351" y="4797152"/>
            <a:ext cx="576064" cy="43204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54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734" y="1716723"/>
            <a:ext cx="6884977" cy="2667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92" b="1" dirty="0">
                <a:latin typeface="Comic Sans MS" pitchFamily="66" charset="0"/>
              </a:rPr>
              <a:t>Parallel </a:t>
            </a:r>
            <a:r>
              <a:rPr lang="en-GB" sz="2092" dirty="0">
                <a:latin typeface="Comic Sans MS" pitchFamily="66" charset="0"/>
              </a:rPr>
              <a:t>graphs have the </a:t>
            </a:r>
            <a:r>
              <a:rPr lang="en-GB" sz="2092" u="sng" dirty="0">
                <a:latin typeface="Comic Sans MS" pitchFamily="66" charset="0"/>
              </a:rPr>
              <a:t>same gradient.</a:t>
            </a:r>
          </a:p>
          <a:p>
            <a:endParaRPr lang="en-GB" sz="2092" dirty="0">
              <a:latin typeface="Comic Sans MS" pitchFamily="66" charset="0"/>
            </a:endParaRPr>
          </a:p>
          <a:p>
            <a:r>
              <a:rPr lang="en-GB" sz="2092" dirty="0">
                <a:latin typeface="Comic Sans MS" pitchFamily="66" charset="0"/>
              </a:rPr>
              <a:t>The gradients of </a:t>
            </a:r>
            <a:r>
              <a:rPr lang="en-GB" sz="2092" b="1" dirty="0">
                <a:latin typeface="Comic Sans MS" pitchFamily="66" charset="0"/>
              </a:rPr>
              <a:t>perpendicular </a:t>
            </a:r>
            <a:r>
              <a:rPr lang="en-GB" sz="2092" dirty="0">
                <a:latin typeface="Comic Sans MS" pitchFamily="66" charset="0"/>
              </a:rPr>
              <a:t>graphs are </a:t>
            </a:r>
            <a:r>
              <a:rPr lang="en-GB" sz="2092" u="sng" dirty="0">
                <a:latin typeface="Comic Sans MS" pitchFamily="66" charset="0"/>
              </a:rPr>
              <a:t>negative reciprocals</a:t>
            </a:r>
            <a:r>
              <a:rPr lang="en-GB" sz="2092" dirty="0">
                <a:latin typeface="Comic Sans MS" pitchFamily="66" charset="0"/>
              </a:rPr>
              <a:t> of each other (their product is -1). </a:t>
            </a:r>
          </a:p>
          <a:p>
            <a:endParaRPr lang="en-GB" sz="2092" dirty="0">
              <a:latin typeface="Comic Sans MS" pitchFamily="66" charset="0"/>
            </a:endParaRPr>
          </a:p>
          <a:p>
            <a:r>
              <a:rPr lang="en-GB" sz="2092" dirty="0">
                <a:latin typeface="Comic Sans MS" pitchFamily="66" charset="0"/>
              </a:rPr>
              <a:t>The </a:t>
            </a:r>
            <a:r>
              <a:rPr lang="en-GB" sz="2092" b="1" dirty="0">
                <a:latin typeface="Comic Sans MS" pitchFamily="66" charset="0"/>
              </a:rPr>
              <a:t>y-intercept</a:t>
            </a:r>
            <a:r>
              <a:rPr lang="en-GB" sz="2092" dirty="0">
                <a:latin typeface="Comic Sans MS" pitchFamily="66" charset="0"/>
              </a:rPr>
              <a:t> is where the graph </a:t>
            </a:r>
            <a:r>
              <a:rPr lang="en-GB" sz="2092" u="sng" dirty="0">
                <a:latin typeface="Comic Sans MS" pitchFamily="66" charset="0"/>
              </a:rPr>
              <a:t>cuts the y-axis.</a:t>
            </a:r>
            <a:endParaRPr lang="en-GB" sz="2092" u="sng" dirty="0"/>
          </a:p>
          <a:p>
            <a:endParaRPr lang="en-GB" sz="2092" dirty="0">
              <a:latin typeface="Comic Sans MS" pitchFamily="66" charset="0"/>
            </a:endParaRPr>
          </a:p>
          <a:p>
            <a:r>
              <a:rPr lang="en-GB" sz="2092" dirty="0">
                <a:latin typeface="Comic Sans MS" pitchFamily="66" charset="0"/>
              </a:rPr>
              <a:t>The </a:t>
            </a:r>
            <a:r>
              <a:rPr lang="en-GB" sz="2092" b="1" dirty="0">
                <a:latin typeface="Comic Sans MS" pitchFamily="66" charset="0"/>
              </a:rPr>
              <a:t>x-intercept</a:t>
            </a:r>
            <a:r>
              <a:rPr lang="en-GB" sz="2092" dirty="0">
                <a:latin typeface="Comic Sans MS" pitchFamily="66" charset="0"/>
              </a:rPr>
              <a:t> is where the graph </a:t>
            </a:r>
            <a:r>
              <a:rPr lang="en-GB" sz="2092" u="sng" dirty="0">
                <a:latin typeface="Comic Sans MS" pitchFamily="66" charset="0"/>
              </a:rPr>
              <a:t>cuts the x-axis.</a:t>
            </a:r>
            <a:endParaRPr lang="en-GB" sz="2092" u="sng" dirty="0"/>
          </a:p>
        </p:txBody>
      </p:sp>
    </p:spTree>
    <p:extLst>
      <p:ext uri="{BB962C8B-B14F-4D97-AF65-F5344CB8AC3E}">
        <p14:creationId xmlns:p14="http://schemas.microsoft.com/office/powerpoint/2010/main" val="265465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-39763" y="1214651"/>
            <a:ext cx="91439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Fluency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83702" y="1214651"/>
            <a:ext cx="9020533" cy="330019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2CEA1C39-1759-43DE-A95B-5B56FF64091A}"/>
              </a:ext>
            </a:extLst>
          </p:cNvPr>
          <p:cNvSpPr txBox="1"/>
          <p:nvPr/>
        </p:nvSpPr>
        <p:spPr>
          <a:xfrm>
            <a:off x="0" y="738444"/>
            <a:ext cx="9143999" cy="3693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0">
                <a:schemeClr val="bg1">
                  <a:lumMod val="75000"/>
                </a:schemeClr>
              </a:gs>
              <a:gs pos="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 can work out intervals on a number line</a:t>
            </a:r>
          </a:p>
        </p:txBody>
      </p:sp>
      <p:sp>
        <p:nvSpPr>
          <p:cNvPr id="5" name="Text Placeholder 3"/>
          <p:cNvSpPr txBox="1">
            <a:spLocks noGrp="1"/>
          </p:cNvSpPr>
          <p:nvPr>
            <p:ph type="body" idx="1"/>
          </p:nvPr>
        </p:nvSpPr>
        <p:spPr>
          <a:xfrm>
            <a:off x="319088" y="1614761"/>
            <a:ext cx="6005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Which graph is parallel </a:t>
            </a:r>
            <a:r>
              <a:rPr lang="en-GB" sz="2000" dirty="0" smtClean="0">
                <a:latin typeface="Comic Sans MS" pitchFamily="66" charset="0"/>
              </a:rPr>
              <a:t>to y </a:t>
            </a:r>
            <a:r>
              <a:rPr lang="en-GB" sz="2000" dirty="0">
                <a:latin typeface="Comic Sans MS" pitchFamily="66" charset="0"/>
              </a:rPr>
              <a:t>= 3x + 6 </a:t>
            </a:r>
          </a:p>
        </p:txBody>
      </p:sp>
      <p:sp>
        <p:nvSpPr>
          <p:cNvPr id="9" name="Rectangle 8"/>
          <p:cNvSpPr/>
          <p:nvPr/>
        </p:nvSpPr>
        <p:spPr>
          <a:xfrm>
            <a:off x="4051790" y="1987732"/>
            <a:ext cx="1530897" cy="2736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3x - 2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9629" y="1987732"/>
            <a:ext cx="1447722" cy="2997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1/3x + 4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14774" y="1971748"/>
            <a:ext cx="1528677" cy="3317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-1/3x + 6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14225" y="1971749"/>
            <a:ext cx="1666133" cy="3317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-3x - 6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3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9" y="1945642"/>
            <a:ext cx="417746" cy="378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529" y="1971748"/>
            <a:ext cx="373486" cy="35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568" y="1987732"/>
            <a:ext cx="363409" cy="35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720" y="2034867"/>
            <a:ext cx="346661" cy="31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 Placeholder 3"/>
          <p:cNvSpPr txBox="1">
            <a:spLocks/>
          </p:cNvSpPr>
          <p:nvPr/>
        </p:nvSpPr>
        <p:spPr>
          <a:xfrm>
            <a:off x="348950" y="2586311"/>
            <a:ext cx="6909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latin typeface="Comic Sans MS" pitchFamily="66" charset="0"/>
              </a:rPr>
              <a:t>Which graph has the same y-intercept as to y = 3x + 6 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22662" y="2971627"/>
            <a:ext cx="1560025" cy="235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3x - 2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6453" y="2929524"/>
            <a:ext cx="1460898" cy="277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1/3x + 4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14774" y="2940308"/>
            <a:ext cx="1506435" cy="255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-1/3x + 6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990853" y="2955643"/>
            <a:ext cx="1689506" cy="276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-3x - 6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23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7" y="2903404"/>
            <a:ext cx="417748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53" y="2929524"/>
            <a:ext cx="395665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568" y="2903403"/>
            <a:ext cx="390144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096" y="2908059"/>
            <a:ext cx="415908" cy="37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 Placeholder 3"/>
          <p:cNvSpPr txBox="1">
            <a:spLocks/>
          </p:cNvSpPr>
          <p:nvPr/>
        </p:nvSpPr>
        <p:spPr>
          <a:xfrm>
            <a:off x="348951" y="3568292"/>
            <a:ext cx="6909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latin typeface="Comic Sans MS" pitchFamily="66" charset="0"/>
              </a:rPr>
              <a:t>Which graph is perpendicular to y = 3x + 6 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22663" y="3953608"/>
            <a:ext cx="1560025" cy="235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3x - 2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96454" y="3911505"/>
            <a:ext cx="1460898" cy="2774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1/3x + 4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14775" y="3922289"/>
            <a:ext cx="1506435" cy="2558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-1/3x + 6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990854" y="3937624"/>
            <a:ext cx="1689506" cy="2761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  <a:latin typeface="Comic Sans MS" pitchFamily="66" charset="0"/>
              </a:rPr>
              <a:t>y = -3x - 6</a:t>
            </a:r>
            <a:endParaRPr lang="en-GB" sz="12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2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78" y="3885385"/>
            <a:ext cx="417748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854" y="3911505"/>
            <a:ext cx="395665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569" y="3885384"/>
            <a:ext cx="390144" cy="37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097" y="3890040"/>
            <a:ext cx="415908" cy="37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: Rounded Corners 7">
            <a:extLst>
              <a:ext uri="{FF2B5EF4-FFF2-40B4-BE49-F238E27FC236}">
                <a16:creationId xmlns="" xmlns:a16="http://schemas.microsoft.com/office/drawing/2014/main" id="{3C0F87D2-34A4-4C7F-AD1C-B3A01F77676F}"/>
              </a:ext>
            </a:extLst>
          </p:cNvPr>
          <p:cNvSpPr/>
          <p:nvPr/>
        </p:nvSpPr>
        <p:spPr>
          <a:xfrm>
            <a:off x="27068" y="4528013"/>
            <a:ext cx="9020533" cy="224964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="" xmlns:a16="http://schemas.microsoft.com/office/drawing/2014/main" id="{53BE4743-0F49-44DB-A163-2795BCA8BCDC}"/>
              </a:ext>
            </a:extLst>
          </p:cNvPr>
          <p:cNvSpPr/>
          <p:nvPr/>
        </p:nvSpPr>
        <p:spPr>
          <a:xfrm>
            <a:off x="1767788" y="4528013"/>
            <a:ext cx="52183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Reasoning</a:t>
            </a:r>
            <a:endParaRPr lang="en-GB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702" y="4886838"/>
            <a:ext cx="9030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Find the equation of the line which is parallel </a:t>
            </a:r>
            <a:r>
              <a:rPr lang="en-GB" dirty="0" smtClean="0">
                <a:latin typeface="Comic Sans MS" panose="030F0702030302020204" pitchFamily="66" charset="0"/>
              </a:rPr>
              <a:t>to </a:t>
            </a:r>
            <a:r>
              <a:rPr lang="en-GB" b="1" dirty="0" smtClean="0">
                <a:latin typeface="Comic Sans MS" panose="030F0702030302020204" pitchFamily="66" charset="0"/>
              </a:rPr>
              <a:t>y </a:t>
            </a:r>
            <a:r>
              <a:rPr lang="en-GB" b="1" dirty="0">
                <a:latin typeface="Comic Sans MS" panose="030F0702030302020204" pitchFamily="66" charset="0"/>
              </a:rPr>
              <a:t>= 2x + 4 </a:t>
            </a:r>
            <a:r>
              <a:rPr lang="en-GB" dirty="0">
                <a:latin typeface="Comic Sans MS" panose="030F0702030302020204" pitchFamily="66" charset="0"/>
              </a:rPr>
              <a:t>and passes through the point </a:t>
            </a:r>
            <a:r>
              <a:rPr lang="en-GB" b="1" dirty="0">
                <a:latin typeface="Comic Sans MS" panose="030F0702030302020204" pitchFamily="66" charset="0"/>
              </a:rPr>
              <a:t>(7, 3).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48856" y="5210004"/>
            <a:ext cx="974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y = 2x + c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48856" y="5498945"/>
            <a:ext cx="1125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7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= </a:t>
            </a:r>
            <a:r>
              <a:rPr lang="en-GB" sz="1400" dirty="0" smtClean="0">
                <a:latin typeface="Comic Sans MS" panose="030F0702030302020204" pitchFamily="66" charset="0"/>
              </a:rPr>
              <a:t>2(3) </a:t>
            </a:r>
            <a:r>
              <a:rPr lang="en-GB" sz="1400" dirty="0">
                <a:latin typeface="Comic Sans MS" panose="030F0702030302020204" pitchFamily="66" charset="0"/>
              </a:rPr>
              <a:t>+ c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88931" y="5816286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7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= 6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+ c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126602" y="6114026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1</a:t>
            </a:r>
            <a:r>
              <a:rPr lang="en-GB" sz="1400" dirty="0" smtClean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= 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083320" y="6340887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y = 2x </a:t>
            </a:r>
            <a:r>
              <a:rPr lang="en-GB" sz="1400" dirty="0" smtClean="0">
                <a:latin typeface="Comic Sans MS" panose="030F0702030302020204" pitchFamily="66" charset="0"/>
              </a:rPr>
              <a:t>+ 1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80359" y="5363892"/>
            <a:ext cx="41872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Can you </a:t>
            </a:r>
            <a:r>
              <a:rPr lang="en-GB" dirty="0"/>
              <a:t> </a:t>
            </a:r>
            <a:r>
              <a:rPr lang="en-GB" dirty="0" smtClean="0"/>
              <a:t>spot the error in this working out and explain the correct process?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02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0262" y="17470447"/>
            <a:ext cx="6696076" cy="720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z="2000" dirty="0">
                <a:solidFill>
                  <a:prstClr val="black"/>
                </a:solidFill>
              </a:rPr>
              <a:t>L.O To be able to simplifying a ratio</a:t>
            </a:r>
          </a:p>
        </p:txBody>
      </p:sp>
      <p:sp>
        <p:nvSpPr>
          <p:cNvPr id="7" name="Rectangle 6"/>
          <p:cNvSpPr/>
          <p:nvPr/>
        </p:nvSpPr>
        <p:spPr>
          <a:xfrm rot="16200000">
            <a:off x="-228053" y="5886677"/>
            <a:ext cx="1162053" cy="35534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prstClr val="black"/>
                </a:solidFill>
              </a:rPr>
              <a:t>Keywords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143005" y="-88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43005" y="315017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1143005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1143005" y="-46940"/>
            <a:ext cx="1847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n-GB" altLang="en-US" sz="1800" dirty="0">
                <a:solidFill>
                  <a:prstClr val="black"/>
                </a:solidFill>
                <a:latin typeface="Arial" charset="0"/>
              </a:rPr>
            </a:br>
            <a:endParaRPr lang="en-GB" altLang="en-US" sz="1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32722" y="1239297"/>
            <a:ext cx="2582054" cy="3806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b="1" dirty="0" smtClean="0">
                <a:solidFill>
                  <a:schemeClr val="tx2"/>
                </a:solidFill>
              </a:rPr>
              <a:t>TIME</a:t>
            </a: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51599" y="1438703"/>
            <a:ext cx="2167952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</a:rPr>
              <a:t>Power </a:t>
            </a:r>
            <a:r>
              <a:rPr lang="en-GB" sz="2000" b="1" dirty="0" smtClean="0">
                <a:solidFill>
                  <a:srgbClr val="FF0000"/>
                </a:solidFill>
              </a:rPr>
              <a:t>OF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3</a:t>
            </a:r>
            <a:r>
              <a:rPr lang="en-GB" sz="3600" b="1" dirty="0" smtClean="0">
                <a:solidFill>
                  <a:srgbClr val="FF0000"/>
                </a:solidFill>
              </a:rPr>
              <a:t>  </a:t>
            </a:r>
            <a:endParaRPr lang="en-GB" sz="3600" b="1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262" y="2248073"/>
            <a:ext cx="2668188" cy="30097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50165" y="2248074"/>
            <a:ext cx="2674385" cy="3009723"/>
          </a:xfrm>
          <a:prstGeom prst="rect">
            <a:avLst/>
          </a:prstGeom>
          <a:solidFill>
            <a:schemeClr val="bg1">
              <a:lumMod val="75000"/>
              <a:alpha val="46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3" y="1207869"/>
            <a:ext cx="1384209" cy="99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04850" y="5483321"/>
            <a:ext cx="8191500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Gradient, Intercept</a:t>
            </a:r>
            <a:r>
              <a:rPr lang="en-GB" sz="2800" dirty="0"/>
              <a:t>, </a:t>
            </a:r>
            <a:r>
              <a:rPr lang="en-GB" sz="2800" dirty="0" smtClean="0"/>
              <a:t>Straight Line, Co-ordinates</a:t>
            </a:r>
            <a:r>
              <a:rPr lang="en-GB" sz="2800" dirty="0"/>
              <a:t>, </a:t>
            </a:r>
            <a:r>
              <a:rPr lang="en-GB" sz="2800" dirty="0" smtClean="0"/>
              <a:t>Plot,  Substitution, Parallel, Perpendicular, Reflection</a:t>
            </a:r>
            <a:endParaRPr lang="en-GB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352972" y="838537"/>
            <a:ext cx="8524327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b="1" i="1" u="sng" dirty="0" smtClean="0"/>
              <a:t>L/Q:  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340391" y="2248075"/>
            <a:ext cx="2674385" cy="3009723"/>
          </a:xfrm>
          <a:prstGeom prst="rect">
            <a:avLst/>
          </a:prstGeom>
          <a:solidFill>
            <a:srgbClr val="FFD757">
              <a:alpha val="4549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600" dirty="0">
              <a:solidFill>
                <a:prstClr val="black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55679" y="1703903"/>
            <a:ext cx="28438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           </a:t>
            </a:r>
            <a:r>
              <a:rPr lang="en-GB" sz="1400" b="1" dirty="0" smtClean="0">
                <a:latin typeface="+mj-lt"/>
              </a:rPr>
              <a:t>5 Minute Timer        </a:t>
            </a:r>
            <a:r>
              <a:rPr lang="en-GB" sz="1400" b="1" dirty="0" smtClean="0">
                <a:latin typeface="+mj-lt"/>
                <a:sym typeface="Wingdings" panose="05000000000000000000" pitchFamily="2" charset="2"/>
              </a:rPr>
              <a:t></a:t>
            </a:r>
            <a:endParaRPr lang="en-GB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6333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19715</TotalTime>
  <Words>1099</Words>
  <Application>Microsoft Office PowerPoint</Application>
  <PresentationFormat>On-screen Show (4:3)</PresentationFormat>
  <Paragraphs>212</Paragraphs>
  <Slides>22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VERTICAL, HORIZONTAL AND PARALLEL LINES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COORDINATES ON LINES</vt:lpstr>
      <vt:lpstr>PowerPoint Presentation</vt:lpstr>
      <vt:lpstr>PowerPoint Presentation</vt:lpstr>
      <vt:lpstr>PowerPoint Presentation</vt:lpstr>
      <vt:lpstr>PowerPoint Presentation</vt:lpstr>
      <vt:lpstr>PLOTTING STRAIGHT LINE GRAPHS</vt:lpstr>
      <vt:lpstr>Where might you already be using straight lines?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Stevens</dc:creator>
  <cp:lastModifiedBy>Byron Walker</cp:lastModifiedBy>
  <cp:revision>115</cp:revision>
  <dcterms:created xsi:type="dcterms:W3CDTF">2019-09-19T11:56:00Z</dcterms:created>
  <dcterms:modified xsi:type="dcterms:W3CDTF">2020-09-23T07:54:20Z</dcterms:modified>
</cp:coreProperties>
</file>