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>
                <a:cs typeface="Calibri Light"/>
              </a:rPr>
              <a:t>Revision Skills Guide </a:t>
            </a:r>
            <a:r>
              <a:rPr lang="en-US" sz="3200" b="1" i="1" u="sng" dirty="0" smtClean="0">
                <a:cs typeface="Calibri Light"/>
              </a:rPr>
              <a:t>English</a:t>
            </a:r>
            <a:r>
              <a:rPr lang="en-US" sz="3200" dirty="0">
                <a:cs typeface="Calibri Light"/>
              </a:rPr>
              <a:t> 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</a:t>
            </a:r>
            <a:r>
              <a:rPr lang="en-US" b="1" u="sng" dirty="0" smtClean="0">
                <a:cs typeface="Calibri"/>
              </a:rPr>
              <a:t>Resources – An Inspector Calls, A Christmas Carol, Macbeth</a:t>
            </a:r>
          </a:p>
          <a:p>
            <a:pPr algn="l"/>
            <a:r>
              <a:rPr lang="en-US" dirty="0" smtClean="0">
                <a:cs typeface="Calibri"/>
              </a:rPr>
              <a:t>Grade 7+ - York Notes</a:t>
            </a:r>
          </a:p>
          <a:p>
            <a:pPr algn="l"/>
            <a:r>
              <a:rPr lang="en-US" dirty="0" smtClean="0">
                <a:cs typeface="Calibri"/>
              </a:rPr>
              <a:t>Grade 4-7 – Lightbulb revision</a:t>
            </a:r>
          </a:p>
          <a:p>
            <a:pPr algn="l"/>
            <a:r>
              <a:rPr lang="en-US" dirty="0" smtClean="0">
                <a:cs typeface="Calibri"/>
              </a:rPr>
              <a:t>Grade 4 – Snap revision</a:t>
            </a:r>
          </a:p>
          <a:p>
            <a:pPr algn="l"/>
            <a:r>
              <a:rPr lang="en-US" smtClean="0">
                <a:cs typeface="Calibri"/>
              </a:rPr>
              <a:t>+ Your annotated texts from lessons</a:t>
            </a:r>
          </a:p>
          <a:p>
            <a:pPr algn="l"/>
            <a:endParaRPr lang="en-US" dirty="0" smtClean="0">
              <a:cs typeface="Calibri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b="1" dirty="0" smtClean="0">
                <a:cs typeface="Calibri"/>
              </a:rPr>
              <a:t>Seneca </a:t>
            </a:r>
          </a:p>
          <a:p>
            <a:pPr algn="l"/>
            <a:r>
              <a:rPr lang="en-US" b="1" dirty="0" smtClean="0">
                <a:cs typeface="Calibri"/>
              </a:rPr>
              <a:t>GCSE </a:t>
            </a:r>
            <a:r>
              <a:rPr lang="en-US" b="1" dirty="0" err="1" smtClean="0">
                <a:cs typeface="Calibri"/>
              </a:rPr>
              <a:t>Bitesize</a:t>
            </a:r>
            <a:endParaRPr lang="en-US" b="1" dirty="0" smtClean="0">
              <a:cs typeface="Calibri"/>
            </a:endParaRPr>
          </a:p>
          <a:p>
            <a:pPr algn="l"/>
            <a:r>
              <a:rPr lang="en-US" b="1" dirty="0" smtClean="0">
                <a:cs typeface="Calibri"/>
              </a:rPr>
              <a:t>No Fear Shakespeare</a:t>
            </a:r>
          </a:p>
          <a:p>
            <a:pPr algn="l"/>
            <a:r>
              <a:rPr lang="en-US" b="1" dirty="0" smtClean="0">
                <a:cs typeface="Calibri"/>
              </a:rPr>
              <a:t>You tube: Mr Matthews/ Mr </a:t>
            </a:r>
            <a:r>
              <a:rPr lang="en-US" b="1" dirty="0" err="1" smtClean="0">
                <a:cs typeface="Calibri"/>
              </a:rPr>
              <a:t>Bruff</a:t>
            </a:r>
            <a:r>
              <a:rPr lang="en-US" b="1" dirty="0" smtClean="0">
                <a:cs typeface="Calibri"/>
              </a:rPr>
              <a:t>/Stacey Rey/ </a:t>
            </a:r>
            <a:r>
              <a:rPr lang="en-US" b="1" dirty="0" err="1" smtClean="0">
                <a:cs typeface="Calibri"/>
              </a:rPr>
              <a:t>Mrs</a:t>
            </a:r>
            <a:r>
              <a:rPr lang="en-US" b="1" dirty="0" smtClean="0">
                <a:cs typeface="Calibri"/>
              </a:rPr>
              <a:t> Whelan</a:t>
            </a:r>
            <a:endParaRPr lang="en-US" b="1" dirty="0">
              <a:cs typeface="Calibri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dirty="0" smtClean="0">
                <a:cs typeface="Calibri" panose="020F0502020204030204"/>
              </a:rPr>
              <a:t>Revision cards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smtClean="0">
                <a:cs typeface="Calibri" panose="020F0502020204030204"/>
              </a:rPr>
              <a:t>-  language devices, quotes, themes, characters and context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Practice papers (Language in particular)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Exploding quotes</a:t>
            </a:r>
          </a:p>
          <a:p>
            <a:pPr algn="l"/>
            <a:r>
              <a:rPr lang="en-US" dirty="0" smtClean="0">
                <a:cs typeface="Calibri" panose="020F0502020204030204"/>
              </a:rPr>
              <a:t>Mind maps and dual coding</a:t>
            </a:r>
          </a:p>
          <a:p>
            <a:pPr algn="l"/>
            <a:endParaRPr lang="en-US" dirty="0" smtClean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Revision Skills Guide English 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Michelle Johnston</cp:lastModifiedBy>
  <cp:revision>209</cp:revision>
  <dcterms:created xsi:type="dcterms:W3CDTF">2020-09-29T11:54:30Z</dcterms:created>
  <dcterms:modified xsi:type="dcterms:W3CDTF">2020-09-29T15:18:11Z</dcterms:modified>
</cp:coreProperties>
</file>