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youtube.com/watch?v=PIG7KxHELbo" TargetMode="External"/><Relationship Id="rId7" Type="http://schemas.openxmlformats.org/officeDocument/2006/relationships/hyperlink" Target="https://www.technologystudent.com/despro_flsh/mats_eng1.html" TargetMode="External"/><Relationship Id="rId2" Type="http://schemas.openxmlformats.org/officeDocument/2006/relationships/hyperlink" Target="https://www.youtube.com/channel/UCNw0oPDbtShLP0XrpZ8oxk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echnologystudent.com/despro_flsh/mats_metals1.html" TargetMode="External"/><Relationship Id="rId5" Type="http://schemas.openxmlformats.org/officeDocument/2006/relationships/hyperlink" Target="https://www.technologystudent.com/despro_flsh/mats_compos1.html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OTYUNWle5Kw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Guide </a:t>
            </a:r>
            <a:r>
              <a:rPr lang="en-US" sz="3200" b="1" dirty="0" smtClean="0">
                <a:cs typeface="Calibri Light"/>
              </a:rPr>
              <a:t>Engineering</a:t>
            </a:r>
            <a:r>
              <a:rPr lang="en-US" sz="3200" b="1" dirty="0">
                <a:cs typeface="Calibri Light"/>
              </a:rPr>
              <a:t> </a:t>
            </a:r>
            <a:r>
              <a:rPr lang="en-US" sz="3200" dirty="0">
                <a:cs typeface="Calibr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</a:t>
            </a:r>
            <a:r>
              <a:rPr lang="en-US" b="1" u="sng" dirty="0" smtClean="0">
                <a:cs typeface="Calibri"/>
              </a:rPr>
              <a:t>Resources</a:t>
            </a:r>
          </a:p>
          <a:p>
            <a:pPr algn="l"/>
            <a:r>
              <a:rPr lang="en-US" dirty="0" smtClean="0">
                <a:cs typeface="Calibri"/>
              </a:rPr>
              <a:t>YouTube Engineering Practical Education</a:t>
            </a:r>
            <a:endParaRPr lang="en-US" dirty="0" smtClean="0">
              <a:cs typeface="Calibri"/>
            </a:endParaRPr>
          </a:p>
          <a:p>
            <a:pPr algn="l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www.youtube.com/channel/UCNw0oPDbtShLP0XrpZ8oxkg</a:t>
            </a:r>
            <a:endParaRPr lang="en-US" dirty="0" smtClean="0"/>
          </a:p>
          <a:p>
            <a:pPr algn="l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www.youtube.com/watch?v=PIG7KxHELbo</a:t>
            </a:r>
            <a:endParaRPr lang="en-US" dirty="0" smtClean="0"/>
          </a:p>
          <a:p>
            <a:pPr algn="l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www.youtube.com/watch?v=OTYUNWle5Kw</a:t>
            </a:r>
            <a:endParaRPr lang="en-US" dirty="0" smtClean="0"/>
          </a:p>
          <a:p>
            <a:pPr algn="l"/>
            <a:r>
              <a:rPr lang="en-GB" dirty="0"/>
              <a:t>BTEC First in Engineering Student Book (Level 2 BTEC First Engineering) 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  <a:hlinkClick r:id="rId5"/>
              </a:rPr>
              <a:t>https://</a:t>
            </a:r>
            <a:r>
              <a:rPr lang="en-US" dirty="0" smtClean="0">
                <a:cs typeface="Calibri" panose="020F0502020204030204"/>
                <a:hlinkClick r:id="rId5"/>
              </a:rPr>
              <a:t>www.technologystudent.com/despro_flsh/mats_compos1.html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  <a:hlinkClick r:id="rId6"/>
              </a:rPr>
              <a:t>https://</a:t>
            </a:r>
            <a:r>
              <a:rPr lang="en-US" dirty="0" smtClean="0">
                <a:cs typeface="Calibri" panose="020F0502020204030204"/>
                <a:hlinkClick r:id="rId6"/>
              </a:rPr>
              <a:t>www.technologystudent.com/despro_flsh/mats_metals1.html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  <a:hlinkClick r:id="rId7"/>
              </a:rPr>
              <a:t>https://</a:t>
            </a:r>
            <a:r>
              <a:rPr lang="en-US" dirty="0" smtClean="0">
                <a:cs typeface="Calibri" panose="020F0502020204030204"/>
                <a:hlinkClick r:id="rId7"/>
              </a:rPr>
              <a:t>www.technologystudent.com/despro_flsh/mats_eng1.html</a:t>
            </a:r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maps 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Printable worksheets from Technology Student.com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Complete tasks from YouTube Videos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92318" y="3420254"/>
            <a:ext cx="24193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Revision Skills Guide Engineering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Joe Heather</cp:lastModifiedBy>
  <cp:revision>213</cp:revision>
  <dcterms:created xsi:type="dcterms:W3CDTF">2020-09-29T11:54:30Z</dcterms:created>
  <dcterms:modified xsi:type="dcterms:W3CDTF">2020-10-13T10:41:22Z</dcterms:modified>
</cp:coreProperties>
</file>