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enecalearning.com/dashboard/join-class/fbrr1ta06f" TargetMode="External"/><Relationship Id="rId2" Type="http://schemas.openxmlformats.org/officeDocument/2006/relationships/hyperlink" Target="https://www.amazon.co.uk/French-Complete-Revision-Practice-Online/dp/1782945393?ref_=ast_sto_d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kerboodle.com/app/courses/35030/modules/User%20Managem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Guide </a:t>
            </a:r>
            <a:r>
              <a:rPr lang="en-US" sz="3200" b="1" i="1" u="sng" dirty="0" smtClean="0">
                <a:cs typeface="Calibri Light"/>
              </a:rPr>
              <a:t>French</a:t>
            </a:r>
            <a:r>
              <a:rPr lang="en-US" sz="3200" dirty="0">
                <a:cs typeface="Calibri Light"/>
              </a:rPr>
              <a:t> 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Resources</a:t>
            </a:r>
            <a:endParaRPr lang="en-US" dirty="0"/>
          </a:p>
          <a:p>
            <a:pPr algn="l"/>
            <a:r>
              <a:rPr lang="en-US" dirty="0" smtClean="0">
                <a:cs typeface="Calibri" panose="020F0502020204030204"/>
              </a:rPr>
              <a:t>I have put on the Sims –Written Answers practice booklet, Translation practice booklet, Reading practice Booklet</a:t>
            </a:r>
            <a:endParaRPr lang="en-US" b="1" u="sng" dirty="0">
              <a:cs typeface="Calibri" panose="020F0502020204030204"/>
            </a:endParaRPr>
          </a:p>
          <a:p>
            <a:pPr algn="l"/>
            <a:r>
              <a:rPr lang="en-US" dirty="0" smtClean="0">
                <a:cs typeface="Calibri" panose="020F0502020204030204"/>
              </a:rPr>
              <a:t>To buy :</a:t>
            </a:r>
            <a:r>
              <a:rPr lang="en-GB" b="1" dirty="0" smtClean="0"/>
              <a:t> </a:t>
            </a:r>
            <a:r>
              <a:rPr lang="en-GB" b="1" dirty="0"/>
              <a:t>GCSE French AQA Complete Revision &amp; Practice (with CD &amp; Online Edition) </a:t>
            </a:r>
            <a:r>
              <a:rPr lang="en-GB" b="1" dirty="0" smtClean="0"/>
              <a:t>– </a:t>
            </a:r>
          </a:p>
          <a:p>
            <a:pPr algn="l"/>
            <a:r>
              <a:rPr lang="en-US" dirty="0" smtClean="0">
                <a:cs typeface="Calibri" panose="020F0502020204030204"/>
                <a:hlinkClick r:id="rId2"/>
              </a:rPr>
              <a:t>https://www.amazon.co.uk/French-Complete-Revision-Practice-Online/dp/1782945393?ref_=ast_sto_dp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dirty="0" err="1" smtClean="0">
                <a:cs typeface="Calibri" panose="020F0502020204030204"/>
              </a:rPr>
              <a:t>Mrs.Lawton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b="1" dirty="0" err="1" smtClean="0">
                <a:cs typeface="Calibri"/>
              </a:rPr>
              <a:t>Senecca</a:t>
            </a:r>
            <a:r>
              <a:rPr lang="en-US" b="1" dirty="0" smtClean="0">
                <a:cs typeface="Calibri"/>
              </a:rPr>
              <a:t> 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app.senecalearning.com/dashboard/join-class/fbrr1ta06f</a:t>
            </a:r>
            <a:endParaRPr lang="en-GB" dirty="0" smtClean="0"/>
          </a:p>
          <a:p>
            <a:pPr algn="l"/>
            <a:r>
              <a:rPr lang="en-GB" b="1" dirty="0" err="1" smtClean="0">
                <a:cs typeface="Calibri"/>
              </a:rPr>
              <a:t>Kerboodle</a:t>
            </a:r>
            <a:endParaRPr lang="en-GB" b="1" dirty="0" smtClean="0">
              <a:cs typeface="Calibri"/>
            </a:endParaRPr>
          </a:p>
          <a:p>
            <a:pPr algn="l"/>
            <a:r>
              <a:rPr lang="en-US" dirty="0" smtClean="0">
                <a:cs typeface="Calibri" panose="020F0502020204030204"/>
                <a:hlinkClick r:id="rId4"/>
              </a:rPr>
              <a:t>https://www.kerboodle.com/app/courses/35030/modules/User%20Management#</a:t>
            </a:r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</a:rPr>
              <a:t>Mind </a:t>
            </a:r>
            <a:r>
              <a:rPr lang="en-US" dirty="0" smtClean="0">
                <a:cs typeface="Calibri" panose="020F0502020204030204"/>
              </a:rPr>
              <a:t>maps per topic with vocabulary and expressions</a:t>
            </a:r>
            <a:r>
              <a:rPr lang="en-US" dirty="0">
                <a:cs typeface="Calibri" panose="020F0502020204030204"/>
              </a:rPr>
              <a:t> 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Practice questions from Booklet I have put on the </a:t>
            </a:r>
            <a:r>
              <a:rPr lang="en-US" dirty="0" err="1" smtClean="0">
                <a:cs typeface="Calibri" panose="020F0502020204030204"/>
              </a:rPr>
              <a:t>SimS</a:t>
            </a:r>
            <a:r>
              <a:rPr lang="en-US" dirty="0" smtClean="0">
                <a:cs typeface="Calibri" panose="020F0502020204030204"/>
              </a:rPr>
              <a:t> App and look at </a:t>
            </a:r>
            <a:r>
              <a:rPr lang="en-US" smtClean="0">
                <a:cs typeface="Calibri" panose="020F0502020204030204"/>
              </a:rPr>
              <a:t>examplar</a:t>
            </a:r>
            <a:r>
              <a:rPr lang="en-US" dirty="0" smtClean="0">
                <a:cs typeface="Calibri" panose="020F0502020204030204"/>
              </a:rPr>
              <a:t> answers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94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Revision Skills Guide French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Severine Lawton</cp:lastModifiedBy>
  <cp:revision>213</cp:revision>
  <dcterms:created xsi:type="dcterms:W3CDTF">2020-09-29T11:54:30Z</dcterms:created>
  <dcterms:modified xsi:type="dcterms:W3CDTF">2020-10-05T16:10:42Z</dcterms:modified>
</cp:coreProperties>
</file>