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748D1-4935-53BF-DAD4-5937DA1FE79C}" v="1" dt="2020-09-29T14:34:01.820"/>
    <p1510:client id="{545B4BA9-C188-0F06-B9E2-C0E0F8C6D1A2}" v="706" dt="2020-09-29T13:50:2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01-Oct-20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pixl.org.uk/" TargetMode="External"/><Relationship Id="rId7" Type="http://schemas.openxmlformats.org/officeDocument/2006/relationships/hyperlink" Target="https://quizlet.com/en-gb/content/aqa-gcse-geography-resources" TargetMode="External"/><Relationship Id="rId2" Type="http://schemas.openxmlformats.org/officeDocument/2006/relationships/hyperlink" Target="https://collins.co.uk/products/9780008166267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olgeography.co.uk/" TargetMode="External"/><Relationship Id="rId5" Type="http://schemas.openxmlformats.org/officeDocument/2006/relationships/hyperlink" Target="https://www.bbc.co.uk/bitesize/examspecs/zy3ptyc" TargetMode="External"/><Relationship Id="rId4" Type="http://schemas.openxmlformats.org/officeDocument/2006/relationships/hyperlink" Target="https://senecalearning.com/en-GB/blog/gcse-geography-revision/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889" y="78141"/>
            <a:ext cx="6886224" cy="482601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cs typeface="Calibri Light"/>
              </a:rPr>
              <a:t>Revision Skills Guide </a:t>
            </a:r>
            <a:r>
              <a:rPr lang="en-US" sz="3200" b="1" i="1" u="sng" dirty="0" smtClean="0">
                <a:cs typeface="Calibri Light"/>
              </a:rPr>
              <a:t>Geography</a:t>
            </a:r>
            <a:r>
              <a:rPr lang="en-US" sz="3200" dirty="0">
                <a:cs typeface="Calibri Light"/>
              </a:rPr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" y="3729039"/>
            <a:ext cx="11923886" cy="295398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b="1" u="sng" dirty="0">
                <a:cs typeface="Calibri"/>
              </a:rPr>
              <a:t>Revision Resources</a:t>
            </a:r>
            <a:endParaRPr lang="en-US" dirty="0"/>
          </a:p>
          <a:p>
            <a:pPr algn="l"/>
            <a:r>
              <a:rPr lang="en-US" dirty="0" err="1">
                <a:cs typeface="Calibri" panose="020F0502020204030204"/>
              </a:rPr>
              <a:t>Eg.</a:t>
            </a:r>
            <a:r>
              <a:rPr lang="en-US" dirty="0">
                <a:cs typeface="Calibri" panose="020F0502020204030204"/>
              </a:rPr>
              <a:t> Use the booklets given to you in </a:t>
            </a:r>
            <a:r>
              <a:rPr lang="en-US" dirty="0" smtClean="0">
                <a:cs typeface="Calibri" panose="020F0502020204030204"/>
              </a:rPr>
              <a:t>class for all </a:t>
            </a:r>
            <a:r>
              <a:rPr lang="en-US" smtClean="0">
                <a:cs typeface="Calibri" panose="020F0502020204030204"/>
              </a:rPr>
              <a:t>topics covered.</a:t>
            </a:r>
            <a:r>
              <a:rPr lang="en-US" dirty="0">
                <a:cs typeface="Calibri" panose="020F0502020204030204"/>
              </a:rPr>
              <a:t> </a:t>
            </a:r>
            <a:endParaRPr lang="en-US" b="1" u="sng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To </a:t>
            </a:r>
            <a:r>
              <a:rPr lang="en-US" dirty="0" smtClean="0">
                <a:cs typeface="Calibri" panose="020F0502020204030204"/>
              </a:rPr>
              <a:t>buy: AQA GCSE Revision Geography All –in-One Revision and Practice. Collins ISBN 978-0-00-81662-7</a:t>
            </a:r>
          </a:p>
          <a:p>
            <a:pPr algn="l"/>
            <a:r>
              <a:rPr lang="en-US" dirty="0">
                <a:cs typeface="Calibri" panose="020F0502020204030204"/>
                <a:hlinkClick r:id="rId2"/>
              </a:rPr>
              <a:t>https://</a:t>
            </a:r>
            <a:r>
              <a:rPr lang="en-US" dirty="0" smtClean="0">
                <a:cs typeface="Calibri" panose="020F0502020204030204"/>
                <a:hlinkClick r:id="rId2"/>
              </a:rPr>
              <a:t>collins.co.uk/products/9780008166267</a:t>
            </a:r>
            <a:r>
              <a:rPr lang="en-US" dirty="0" smtClean="0">
                <a:cs typeface="Calibri" panose="020F0502020204030204"/>
              </a:rPr>
              <a:t> </a:t>
            </a:r>
          </a:p>
          <a:p>
            <a:pPr algn="l"/>
            <a:endParaRPr lang="en-US" dirty="0" smtClean="0">
              <a:cs typeface="Calibri" panose="020F0502020204030204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4AE7533-3A72-4588-9941-546656F82D47}"/>
              </a:ext>
            </a:extLst>
          </p:cNvPr>
          <p:cNvSpPr txBox="1">
            <a:spLocks/>
          </p:cNvSpPr>
          <p:nvPr/>
        </p:nvSpPr>
        <p:spPr>
          <a:xfrm>
            <a:off x="6093178" y="748773"/>
            <a:ext cx="5997220" cy="2883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>
                <a:ea typeface="+mn-lt"/>
                <a:cs typeface="+mn-lt"/>
              </a:rPr>
              <a:t>Useful Websites and</a:t>
            </a:r>
            <a:r>
              <a:rPr lang="en-US" b="1" u="sng" dirty="0">
                <a:cs typeface="Calibri"/>
              </a:rPr>
              <a:t> Apps: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US" b="1" dirty="0">
                <a:cs typeface="Calibri"/>
                <a:hlinkClick r:id="rId3"/>
              </a:rPr>
              <a:t>https://www.pixl.org.uk</a:t>
            </a:r>
            <a:r>
              <a:rPr lang="en-US" b="1" dirty="0" smtClean="0">
                <a:cs typeface="Calibri"/>
                <a:hlinkClick r:id="rId3"/>
              </a:rPr>
              <a:t>/</a:t>
            </a:r>
            <a:r>
              <a:rPr lang="en-US" b="1" dirty="0" smtClean="0">
                <a:cs typeface="Calibri"/>
              </a:rPr>
              <a:t> </a:t>
            </a:r>
          </a:p>
          <a:p>
            <a:pPr algn="l"/>
            <a:r>
              <a:rPr lang="en-US" b="1" dirty="0">
                <a:cs typeface="Calibri"/>
                <a:hlinkClick r:id="rId4"/>
              </a:rPr>
              <a:t>https://senecalearning.com/en-GB/blog/gcse-geography-revision</a:t>
            </a:r>
            <a:r>
              <a:rPr lang="en-US" b="1" dirty="0" smtClean="0">
                <a:cs typeface="Calibri"/>
                <a:hlinkClick r:id="rId4"/>
              </a:rPr>
              <a:t>/</a:t>
            </a:r>
            <a:r>
              <a:rPr lang="en-US" b="1" dirty="0" smtClean="0">
                <a:cs typeface="Calibri"/>
              </a:rPr>
              <a:t> </a:t>
            </a:r>
            <a:endParaRPr lang="en-US" b="1" dirty="0">
              <a:cs typeface="Calibri"/>
            </a:endParaRPr>
          </a:p>
          <a:p>
            <a:pPr algn="l"/>
            <a:r>
              <a:rPr lang="en-US" b="1" dirty="0">
                <a:cs typeface="Calibri"/>
                <a:hlinkClick r:id="rId5"/>
              </a:rPr>
              <a:t>https://</a:t>
            </a:r>
            <a:r>
              <a:rPr lang="en-US" b="1" dirty="0" smtClean="0">
                <a:cs typeface="Calibri"/>
                <a:hlinkClick r:id="rId5"/>
              </a:rPr>
              <a:t>www.bbc.co.uk/bitesize/examspecs/zy3ptyc</a:t>
            </a:r>
            <a:r>
              <a:rPr lang="en-US" b="1" dirty="0" smtClean="0">
                <a:cs typeface="Calibri"/>
              </a:rPr>
              <a:t> </a:t>
            </a:r>
            <a:endParaRPr lang="en-US" b="1" dirty="0">
              <a:cs typeface="Calibri"/>
            </a:endParaRPr>
          </a:p>
          <a:p>
            <a:pPr algn="l"/>
            <a:r>
              <a:rPr lang="en-US" b="1" dirty="0" smtClean="0">
                <a:cs typeface="Calibri"/>
                <a:hlinkClick r:id="rId6"/>
              </a:rPr>
              <a:t>http</a:t>
            </a:r>
            <a:r>
              <a:rPr lang="en-US" b="1" dirty="0">
                <a:cs typeface="Calibri"/>
                <a:hlinkClick r:id="rId6"/>
              </a:rPr>
              <a:t>://</a:t>
            </a:r>
            <a:r>
              <a:rPr lang="en-US" b="1" dirty="0" smtClean="0">
                <a:cs typeface="Calibri"/>
                <a:hlinkClick r:id="rId6"/>
              </a:rPr>
              <a:t>www.coolgeography.co.uk</a:t>
            </a:r>
            <a:endParaRPr lang="en-US" b="1" dirty="0" smtClean="0">
              <a:cs typeface="Calibri"/>
            </a:endParaRPr>
          </a:p>
          <a:p>
            <a:pPr algn="l"/>
            <a:r>
              <a:rPr lang="en-US" b="1" dirty="0">
                <a:cs typeface="Calibri"/>
                <a:hlinkClick r:id="rId7"/>
              </a:rPr>
              <a:t>https://</a:t>
            </a:r>
            <a:r>
              <a:rPr lang="en-US" b="1" dirty="0" smtClean="0">
                <a:cs typeface="Calibri"/>
                <a:hlinkClick r:id="rId7"/>
              </a:rPr>
              <a:t>quizlet.com/en-gb/content/aqa-gcse-geography-resources</a:t>
            </a:r>
            <a:r>
              <a:rPr lang="en-US" b="1" dirty="0" smtClean="0">
                <a:cs typeface="Calibri"/>
              </a:rPr>
              <a:t> </a:t>
            </a:r>
          </a:p>
          <a:p>
            <a:pPr algn="l"/>
            <a:endParaRPr lang="en-US" b="1" dirty="0">
              <a:cs typeface="Calibri" panose="020F0502020204030204"/>
            </a:endParaRPr>
          </a:p>
          <a:p>
            <a:pPr algn="l"/>
            <a:endParaRPr lang="en-US" b="1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1E2721C-3D82-45C0-AA96-65C8483D670D}"/>
              </a:ext>
            </a:extLst>
          </p:cNvPr>
          <p:cNvSpPr txBox="1">
            <a:spLocks/>
          </p:cNvSpPr>
          <p:nvPr/>
        </p:nvSpPr>
        <p:spPr>
          <a:xfrm>
            <a:off x="166510" y="748771"/>
            <a:ext cx="5714999" cy="28834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u="sng" dirty="0">
                <a:cs typeface="Calibri" panose="020F0502020204030204"/>
              </a:rPr>
              <a:t>Best revision techniques:</a:t>
            </a:r>
            <a:endParaRPr lang="en-US" i="1" u="sng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Mind maps </a:t>
            </a:r>
          </a:p>
          <a:p>
            <a:pPr algn="l"/>
            <a:r>
              <a:rPr lang="en-US" dirty="0">
                <a:cs typeface="Calibri" panose="020F0502020204030204"/>
              </a:rPr>
              <a:t>Flash cards</a:t>
            </a:r>
          </a:p>
          <a:p>
            <a:pPr algn="l"/>
            <a:r>
              <a:rPr lang="en-US" dirty="0">
                <a:cs typeface="Calibri" panose="020F0502020204030204"/>
              </a:rPr>
              <a:t>Practice </a:t>
            </a:r>
            <a:r>
              <a:rPr lang="en-US" dirty="0" smtClean="0">
                <a:cs typeface="Calibri" panose="020F0502020204030204"/>
              </a:rPr>
              <a:t>questions</a:t>
            </a:r>
          </a:p>
          <a:p>
            <a:pPr algn="l"/>
            <a:r>
              <a:rPr lang="en-US" smtClean="0">
                <a:cs typeface="Calibri" panose="020F0502020204030204"/>
              </a:rPr>
              <a:t>Quizlet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17" name="Picture 17" descr="Logo&#10;&#10;Description automatically generated">
            <a:extLst>
              <a:ext uri="{FF2B5EF4-FFF2-40B4-BE49-F238E27FC236}">
                <a16:creationId xmlns:a16="http://schemas.microsoft.com/office/drawing/2014/main" id="{6B2EAC90-DDB8-4AE4-8244-DC53903807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623" y="129945"/>
            <a:ext cx="2277532" cy="389220"/>
          </a:xfrm>
          <a:prstGeom prst="rect">
            <a:avLst/>
          </a:prstGeom>
        </p:spPr>
      </p:pic>
      <p:pic>
        <p:nvPicPr>
          <p:cNvPr id="18" name="Picture 18" descr="Text&#10;&#10;Description automatically generated">
            <a:extLst>
              <a:ext uri="{FF2B5EF4-FFF2-40B4-BE49-F238E27FC236}">
                <a16:creationId xmlns:a16="http://schemas.microsoft.com/office/drawing/2014/main" id="{33C34839-D745-40D7-9290-6EEFCD59BF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38053" y="-18697"/>
            <a:ext cx="2598561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49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Revision Skills Guide Geography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Neeve</dc:creator>
  <cp:lastModifiedBy>Moses Mushekwa</cp:lastModifiedBy>
  <cp:revision>213</cp:revision>
  <dcterms:created xsi:type="dcterms:W3CDTF">2020-09-29T11:54:30Z</dcterms:created>
  <dcterms:modified xsi:type="dcterms:W3CDTF">2020-10-01T08:12:46Z</dcterms:modified>
</cp:coreProperties>
</file>