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am.com/flashcards/health-and-social-care-revision-6686029" TargetMode="External"/><Relationship Id="rId2" Type="http://schemas.openxmlformats.org/officeDocument/2006/relationships/hyperlink" Target="https://www.amazon.co.uk/Revise-Award-Health-Social-Revision/dp/1292245611/ref=sr_1_fkmr1_1?dchild=1&amp;keywords=Revise+BTEC+Tech+Award+Health+and+Social+Care+Revision+Guide+Publisher%3A+Pearson+Author%3A+Brenda+Baker+ISBN%3A+9781292245614&amp;qid=1602600844&amp;sr=8-1-fkmr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Guide </a:t>
            </a:r>
            <a:r>
              <a:rPr lang="en-US" sz="3200" b="1" i="1" u="sng" dirty="0" smtClean="0">
                <a:cs typeface="Calibri Light"/>
              </a:rPr>
              <a:t>H&amp;SC</a:t>
            </a:r>
            <a:r>
              <a:rPr lang="en-US" sz="3200" dirty="0">
                <a:cs typeface="Calibri Light"/>
              </a:rPr>
              <a:t> 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4349931"/>
            <a:ext cx="11923886" cy="233309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en-US" b="1" u="sng" dirty="0">
                <a:cs typeface="Calibri"/>
              </a:rPr>
              <a:t>Revision </a:t>
            </a:r>
            <a:r>
              <a:rPr lang="en-US" b="1" u="sng" dirty="0" smtClean="0">
                <a:cs typeface="Calibri"/>
              </a:rPr>
              <a:t>Resources</a:t>
            </a:r>
          </a:p>
          <a:p>
            <a:pPr algn="l"/>
            <a:r>
              <a:rPr lang="en-GB" sz="2000" dirty="0" smtClean="0"/>
              <a:t>Revise </a:t>
            </a:r>
            <a:r>
              <a:rPr lang="en-GB" sz="2000" dirty="0"/>
              <a:t>BTEC Tech Award Health and Social Care Revision </a:t>
            </a:r>
            <a:r>
              <a:rPr lang="en-GB" sz="2000" dirty="0" smtClean="0"/>
              <a:t>Guide. Publisher</a:t>
            </a:r>
            <a:r>
              <a:rPr lang="en-GB" sz="2000" dirty="0"/>
              <a:t>: </a:t>
            </a:r>
            <a:r>
              <a:rPr lang="en-GB" sz="2000" dirty="0" smtClean="0"/>
              <a:t>Pearson. Author</a:t>
            </a:r>
            <a:r>
              <a:rPr lang="en-GB" sz="2000" dirty="0"/>
              <a:t>: Brenda </a:t>
            </a:r>
            <a:r>
              <a:rPr lang="en-GB" sz="2000" dirty="0" smtClean="0"/>
              <a:t>Baker. ISBN</a:t>
            </a:r>
            <a:r>
              <a:rPr lang="en-GB" sz="2000" dirty="0"/>
              <a:t>: </a:t>
            </a:r>
            <a:r>
              <a:rPr lang="en-GB" sz="2000" dirty="0" smtClean="0"/>
              <a:t>9781292245614. </a:t>
            </a:r>
            <a:endParaRPr lang="en-GB" sz="2000" dirty="0" smtClean="0"/>
          </a:p>
          <a:p>
            <a:pPr algn="l"/>
            <a:r>
              <a:rPr lang="en-GB" sz="2000" dirty="0" smtClean="0"/>
              <a:t>To </a:t>
            </a:r>
            <a:r>
              <a:rPr lang="en-GB" sz="2000" dirty="0" smtClean="0"/>
              <a:t>purchase follow </a:t>
            </a:r>
            <a:r>
              <a:rPr lang="en-GB" sz="2000" dirty="0"/>
              <a:t>link: </a:t>
            </a:r>
            <a:endParaRPr lang="en-GB" sz="2000" dirty="0" smtClean="0"/>
          </a:p>
          <a:p>
            <a:pPr algn="l"/>
            <a:r>
              <a:rPr lang="en-GB" sz="2000" dirty="0" smtClean="0">
                <a:hlinkClick r:id="rId2"/>
              </a:rPr>
              <a:t>www.amazon.co.uk/Revise-Award-Health-Social-Revision/dp/1292245611/ref=sr_1_fkmr1_1?dchild=1&amp;keywords=Revise+BTEC+Tech+Award+Health+and+Social+Care+Revision+Guide+Publisher%3A+Pearson+Author%3A+Brenda+Baker+ISBN%3A+9781292245614&amp;qid=1602600844&amp;sr=8-1-fkmr1</a:t>
            </a:r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2"/>
            <a:ext cx="5997220" cy="34376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sz="2000" dirty="0">
                <a:cs typeface="Calibri"/>
                <a:hlinkClick r:id="rId3"/>
              </a:rPr>
              <a:t>https://</a:t>
            </a:r>
            <a:r>
              <a:rPr lang="en-US" sz="2000" dirty="0" smtClean="0">
                <a:cs typeface="Calibri"/>
                <a:hlinkClick r:id="rId3"/>
              </a:rPr>
              <a:t>www.cram.com/flashcards/health-and-social-care-revision-6686029</a:t>
            </a:r>
            <a:endParaRPr lang="en-US" sz="2000" dirty="0" smtClean="0">
              <a:cs typeface="Calibri"/>
            </a:endParaRPr>
          </a:p>
          <a:p>
            <a:pPr algn="l"/>
            <a:endParaRPr lang="en-US" sz="2000" dirty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34376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Mind maps </a:t>
            </a:r>
          </a:p>
          <a:p>
            <a:pPr algn="l"/>
            <a:r>
              <a:rPr lang="en-US" dirty="0">
                <a:cs typeface="Calibri" panose="020F0502020204030204"/>
              </a:rPr>
              <a:t>Flash cards</a:t>
            </a:r>
          </a:p>
          <a:p>
            <a:pPr algn="l"/>
            <a:r>
              <a:rPr lang="en-US" dirty="0">
                <a:cs typeface="Calibri" panose="020F0502020204030204"/>
              </a:rPr>
              <a:t>Practice </a:t>
            </a:r>
            <a:r>
              <a:rPr lang="en-US" dirty="0" smtClean="0">
                <a:cs typeface="Calibri" panose="020F0502020204030204"/>
              </a:rPr>
              <a:t>questions/ Past Papers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Revision Book (Listed below)</a:t>
            </a:r>
          </a:p>
          <a:p>
            <a:pPr fontAlgn="base"/>
            <a:r>
              <a:rPr lang="en-GB" b="1" dirty="0"/>
              <a:t>Revise</a:t>
            </a:r>
            <a:r>
              <a:rPr lang="en-GB" dirty="0"/>
              <a:t> all the essential content and key skills</a:t>
            </a:r>
          </a:p>
          <a:p>
            <a:pPr fontAlgn="base"/>
            <a:r>
              <a:rPr lang="en-GB" b="1" dirty="0"/>
              <a:t>Organise</a:t>
            </a:r>
            <a:r>
              <a:rPr lang="en-GB" dirty="0"/>
              <a:t> your revision with the one-topic-per-page format</a:t>
            </a:r>
          </a:p>
          <a:p>
            <a:pPr fontAlgn="base"/>
            <a:r>
              <a:rPr lang="en-GB" b="1" dirty="0"/>
              <a:t>Speed</a:t>
            </a:r>
            <a:r>
              <a:rPr lang="en-GB" dirty="0"/>
              <a:t> </a:t>
            </a:r>
            <a:r>
              <a:rPr lang="en-GB" b="1" dirty="0"/>
              <a:t>up</a:t>
            </a:r>
            <a:r>
              <a:rPr lang="en-GB" dirty="0"/>
              <a:t> your revision with the helpful hints on how to tackle questions and tasks</a:t>
            </a:r>
          </a:p>
          <a:p>
            <a:pPr fontAlgn="base"/>
            <a:r>
              <a:rPr lang="en-GB" b="1" dirty="0"/>
              <a:t>Track</a:t>
            </a:r>
            <a:r>
              <a:rPr lang="en-GB" dirty="0"/>
              <a:t> your revision progress with at-a-glance check boxes</a:t>
            </a:r>
          </a:p>
          <a:p>
            <a:pPr fontAlgn="base"/>
            <a:r>
              <a:rPr lang="en-GB" b="1" dirty="0"/>
              <a:t>Check</a:t>
            </a:r>
            <a:r>
              <a:rPr lang="en-GB" dirty="0"/>
              <a:t> your understanding with annotated example responses</a:t>
            </a:r>
          </a:p>
          <a:p>
            <a:pPr fontAlgn="base"/>
            <a:r>
              <a:rPr lang="en-GB" b="1" dirty="0"/>
              <a:t>Practise</a:t>
            </a:r>
            <a:r>
              <a:rPr lang="en-GB" dirty="0"/>
              <a:t> with revision questions and answers.</a:t>
            </a:r>
          </a:p>
          <a:p>
            <a:pPr algn="l"/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xmlns="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xmlns="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33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Skills Guide H&amp;SC 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Philip Neeve</cp:lastModifiedBy>
  <cp:revision>212</cp:revision>
  <dcterms:created xsi:type="dcterms:W3CDTF">2020-09-29T11:54:30Z</dcterms:created>
  <dcterms:modified xsi:type="dcterms:W3CDTF">2020-10-19T07:35:05Z</dcterms:modified>
</cp:coreProperties>
</file>