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subjects/zpsvr82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resources.wjec.co.uk/Pages/ResourceSingle.aspx?rIid=301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tutor2u.net/business/blog/business-studies-revision-quizzes" TargetMode="External"/><Relationship Id="rId4" Type="http://schemas.openxmlformats.org/officeDocument/2006/relationships/hyperlink" Target="http://www.beebusinessbee.co.uk/index.php/tests-quizz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</a:t>
            </a:r>
            <a:r>
              <a:rPr lang="en-US" sz="3200" dirty="0" smtClean="0">
                <a:cs typeface="Calibri Light"/>
              </a:rPr>
              <a:t>Guide Retail Business </a:t>
            </a:r>
            <a:endParaRPr lang="en-US" sz="32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Resources</a:t>
            </a:r>
            <a:endParaRPr lang="en-US" dirty="0"/>
          </a:p>
          <a:p>
            <a:pPr algn="l"/>
            <a:r>
              <a:rPr lang="en-US" dirty="0" smtClean="0">
                <a:cs typeface="Calibri" panose="020F0502020204030204"/>
              </a:rPr>
              <a:t> 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Online resources provided by WJEC:</a:t>
            </a:r>
          </a:p>
          <a:p>
            <a:pPr algn="l"/>
            <a:r>
              <a:rPr lang="en-US" dirty="0" smtClean="0">
                <a:cs typeface="Calibri" panose="020F0502020204030204"/>
                <a:hlinkClick r:id="rId2"/>
              </a:rPr>
              <a:t>https</a:t>
            </a:r>
            <a:r>
              <a:rPr lang="en-US">
                <a:cs typeface="Calibri" panose="020F0502020204030204"/>
                <a:hlinkClick r:id="rId2"/>
              </a:rPr>
              <a:t>://</a:t>
            </a:r>
            <a:r>
              <a:rPr lang="en-US" smtClean="0">
                <a:cs typeface="Calibri" panose="020F0502020204030204"/>
                <a:hlinkClick r:id="rId2"/>
              </a:rPr>
              <a:t>resources.wjec.co.uk/Pages/ResourceSingle.aspx?rIid=3012</a:t>
            </a:r>
            <a:endParaRPr lang="en-US" smtClean="0">
              <a:cs typeface="Calibri" panose="020F0502020204030204"/>
            </a:endParaRPr>
          </a:p>
          <a:p>
            <a:pPr algn="l"/>
            <a:r>
              <a:rPr lang="en-US" smtClean="0">
                <a:cs typeface="Calibri" panose="020F0502020204030204"/>
              </a:rPr>
              <a:t>Use </a:t>
            </a:r>
            <a:r>
              <a:rPr lang="en-US" dirty="0">
                <a:cs typeface="Calibri" panose="020F0502020204030204"/>
              </a:rPr>
              <a:t>the </a:t>
            </a:r>
            <a:r>
              <a:rPr lang="en-US" dirty="0" smtClean="0">
                <a:cs typeface="Calibri" panose="020F0502020204030204"/>
              </a:rPr>
              <a:t>booklets, notes and activities  </a:t>
            </a:r>
            <a:r>
              <a:rPr lang="en-US" dirty="0">
                <a:cs typeface="Calibri" panose="020F0502020204030204"/>
              </a:rPr>
              <a:t>given to you in class. </a:t>
            </a:r>
            <a:endParaRPr lang="en-US" dirty="0" smtClean="0">
              <a:cs typeface="Calibri" panose="020F0502020204030204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GB" i="1" dirty="0">
                <a:hlinkClick r:id="rId3"/>
              </a:rPr>
              <a:t>https://</a:t>
            </a:r>
            <a:r>
              <a:rPr lang="en-GB" b="1" i="1" dirty="0" smtClean="0">
                <a:hlinkClick r:id="rId3"/>
              </a:rPr>
              <a:t>www.bbc.co.uk</a:t>
            </a:r>
            <a:r>
              <a:rPr lang="en-GB" i="1" dirty="0" smtClean="0">
                <a:hlinkClick r:id="rId3"/>
              </a:rPr>
              <a:t>/bitesize/subjects/zpsvr82</a:t>
            </a:r>
            <a:endParaRPr lang="en-GB" i="1" dirty="0" smtClean="0"/>
          </a:p>
          <a:p>
            <a:pPr algn="l"/>
            <a:r>
              <a:rPr lang="en-US" b="1" smtClean="0">
                <a:cs typeface="Calibri"/>
                <a:hlinkClick r:id="rId4"/>
              </a:rPr>
              <a:t>http</a:t>
            </a:r>
            <a:r>
              <a:rPr lang="en-US" b="1" dirty="0">
                <a:cs typeface="Calibri"/>
                <a:hlinkClick r:id="rId4"/>
              </a:rPr>
              <a:t>://</a:t>
            </a:r>
            <a:r>
              <a:rPr lang="en-US" b="1" dirty="0" smtClean="0">
                <a:cs typeface="Calibri"/>
                <a:hlinkClick r:id="rId4"/>
              </a:rPr>
              <a:t>www.beebusinessbee.co.uk/index.php/tests-quizzes</a:t>
            </a:r>
            <a:endParaRPr lang="en-US" b="1" dirty="0" smtClean="0">
              <a:cs typeface="Calibri"/>
            </a:endParaRPr>
          </a:p>
          <a:p>
            <a:pPr algn="l"/>
            <a:r>
              <a:rPr lang="en-US" b="1" dirty="0">
                <a:cs typeface="Calibri"/>
                <a:hlinkClick r:id="rId5"/>
              </a:rPr>
              <a:t>https://</a:t>
            </a:r>
            <a:r>
              <a:rPr lang="en-US" b="1" dirty="0" smtClean="0">
                <a:cs typeface="Calibri"/>
                <a:hlinkClick r:id="rId5"/>
              </a:rPr>
              <a:t>www.tutor2u.net/business/blog/business-studies-revision-quizzes</a:t>
            </a:r>
            <a:endParaRPr lang="en-US" b="1" dirty="0" smtClean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b="1" dirty="0">
              <a:cs typeface="Calibri"/>
            </a:endParaRP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maps </a:t>
            </a:r>
          </a:p>
          <a:p>
            <a:pPr algn="l"/>
            <a:r>
              <a:rPr lang="en-US" dirty="0">
                <a:cs typeface="Calibri" panose="020F0502020204030204"/>
              </a:rPr>
              <a:t>Flash </a:t>
            </a:r>
            <a:r>
              <a:rPr lang="en-US" dirty="0" smtClean="0">
                <a:cs typeface="Calibri" panose="020F0502020204030204"/>
              </a:rPr>
              <a:t>cards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Key words &amp; Terms 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Practice </a:t>
            </a:r>
            <a:r>
              <a:rPr lang="en-US" dirty="0" smtClean="0">
                <a:cs typeface="Calibri" panose="020F0502020204030204"/>
              </a:rPr>
              <a:t>questions  from Past papers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Keeping abreast of the business news  and developments in local retail industry  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xmlns="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xmlns="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50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Skills Guide Retail Business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Philip Neeve</cp:lastModifiedBy>
  <cp:revision>214</cp:revision>
  <dcterms:created xsi:type="dcterms:W3CDTF">2020-09-29T11:54:30Z</dcterms:created>
  <dcterms:modified xsi:type="dcterms:W3CDTF">2020-10-19T07:35:33Z</dcterms:modified>
</cp:coreProperties>
</file>