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F748D1-4935-53BF-DAD4-5937DA1FE79C}" v="1" dt="2020-09-29T14:34:01.820"/>
    <p1510:client id="{545B4BA9-C188-0F06-B9E2-C0E0F8C6D1A2}" v="706" dt="2020-09-29T13:50:29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2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revisionworld.co.uk/gcse-revision/pe-physical-education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bbc.co.uk/bitesize/subjects/znyb4wx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://www.echalk.co.uk/PE/PE.aspx" TargetMode="External"/><Relationship Id="rId4" Type="http://schemas.openxmlformats.org/officeDocument/2006/relationships/hyperlink" Target="https://senecalearning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889" y="78141"/>
            <a:ext cx="6886224" cy="482601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dirty="0" smtClean="0">
                <a:cs typeface="Calibri Light"/>
              </a:rPr>
              <a:t>Revision Guide </a:t>
            </a:r>
            <a:r>
              <a:rPr lang="en-US" sz="3200" b="1" i="1" u="sng" dirty="0" smtClean="0">
                <a:cs typeface="Calibri Light"/>
              </a:rPr>
              <a:t>NCFE Health </a:t>
            </a:r>
            <a:r>
              <a:rPr lang="en-US" sz="3200" b="1" i="1" u="sng" smtClean="0">
                <a:cs typeface="Calibri Light"/>
              </a:rPr>
              <a:t>and Fit</a:t>
            </a:r>
            <a:r>
              <a:rPr lang="en-US" sz="3200" smtClean="0">
                <a:cs typeface="Calibri Light"/>
              </a:rPr>
              <a:t>ness</a:t>
            </a:r>
            <a:endParaRPr lang="en-US" sz="3200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333" y="3729039"/>
            <a:ext cx="11923886" cy="295398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b="1" u="sng" dirty="0">
                <a:cs typeface="Calibri"/>
              </a:rPr>
              <a:t>Revision Resources</a:t>
            </a:r>
            <a:endParaRPr lang="en-US" dirty="0"/>
          </a:p>
          <a:p>
            <a:pPr algn="l"/>
            <a:r>
              <a:rPr lang="en-US" sz="1800" dirty="0" smtClean="0">
                <a:cs typeface="Calibri" panose="020F0502020204030204"/>
              </a:rPr>
              <a:t>Complete topic on a page – A3 posters</a:t>
            </a:r>
          </a:p>
          <a:p>
            <a:pPr algn="l"/>
            <a:r>
              <a:rPr lang="en-US" sz="1800" dirty="0" smtClean="0">
                <a:cs typeface="Calibri" panose="020F0502020204030204"/>
              </a:rPr>
              <a:t>Use the flash cards to recall key words</a:t>
            </a:r>
          </a:p>
          <a:p>
            <a:pPr algn="l"/>
            <a:r>
              <a:rPr lang="en-US" sz="1800" dirty="0" smtClean="0">
                <a:cs typeface="Calibri" panose="020F0502020204030204"/>
              </a:rPr>
              <a:t>Complete all RAG sheets with key words</a:t>
            </a:r>
          </a:p>
          <a:p>
            <a:pPr algn="l"/>
            <a:r>
              <a:rPr lang="en-US" sz="1800" dirty="0" smtClean="0">
                <a:cs typeface="Calibri" panose="020F0502020204030204"/>
              </a:rPr>
              <a:t>Look through NCFE key words bank </a:t>
            </a:r>
          </a:p>
          <a:p>
            <a:pPr algn="l"/>
            <a:r>
              <a:rPr lang="en-US" sz="1800" dirty="0" smtClean="0">
                <a:cs typeface="Calibri" panose="020F0502020204030204"/>
              </a:rPr>
              <a:t>Use Mind map of all topic areas for revision. (full course on one A3 sheet)</a:t>
            </a:r>
            <a:endParaRPr lang="en-US" sz="1800" dirty="0">
              <a:cs typeface="Calibri" panose="020F0502020204030204"/>
            </a:endParaRPr>
          </a:p>
          <a:p>
            <a:pPr algn="l"/>
            <a:r>
              <a:rPr lang="en-US" sz="1800" dirty="0" smtClean="0">
                <a:cs typeface="Calibri" panose="020F0502020204030204"/>
              </a:rPr>
              <a:t>To </a:t>
            </a:r>
            <a:r>
              <a:rPr lang="en-US" sz="1800" dirty="0">
                <a:cs typeface="Calibri" panose="020F0502020204030204"/>
              </a:rPr>
              <a:t>buy: </a:t>
            </a:r>
            <a:r>
              <a:rPr lang="en-US" sz="1800" dirty="0" smtClean="0">
                <a:ea typeface="+mn-lt"/>
                <a:cs typeface="+mn-lt"/>
              </a:rPr>
              <a:t>Health and fitness (Hodder book) £6.75 on Parent pay </a:t>
            </a:r>
            <a:endParaRPr lang="en-US" sz="1800" dirty="0">
              <a:cs typeface="Calibri" panose="020F0502020204030204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D4AE7533-3A72-4588-9941-546656F82D47}"/>
              </a:ext>
            </a:extLst>
          </p:cNvPr>
          <p:cNvSpPr txBox="1">
            <a:spLocks/>
          </p:cNvSpPr>
          <p:nvPr/>
        </p:nvSpPr>
        <p:spPr>
          <a:xfrm>
            <a:off x="6093178" y="748773"/>
            <a:ext cx="5997220" cy="28834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>
                <a:ea typeface="+mn-lt"/>
                <a:cs typeface="+mn-lt"/>
              </a:rPr>
              <a:t>Useful Websites and</a:t>
            </a:r>
            <a:r>
              <a:rPr lang="en-US" b="1" u="sng" dirty="0">
                <a:cs typeface="Calibri"/>
              </a:rPr>
              <a:t> Apps:</a:t>
            </a:r>
            <a:endParaRPr lang="en-US" dirty="0">
              <a:cs typeface="Calibri" panose="020F0502020204030204"/>
            </a:endParaRPr>
          </a:p>
          <a:p>
            <a:pPr algn="l"/>
            <a:r>
              <a:rPr lang="en-US" b="1" dirty="0" smtClean="0">
                <a:cs typeface="Calibri" panose="020F0502020204030204"/>
              </a:rPr>
              <a:t>BBC </a:t>
            </a:r>
            <a:r>
              <a:rPr lang="en-US" b="1" dirty="0" smtClean="0">
                <a:cs typeface="Calibri" panose="020F0502020204030204"/>
              </a:rPr>
              <a:t>bitesize: </a:t>
            </a:r>
            <a:r>
              <a:rPr lang="en-US" b="1" dirty="0" smtClean="0">
                <a:cs typeface="Calibri" panose="020F0502020204030204"/>
                <a:hlinkClick r:id="rId2"/>
              </a:rPr>
              <a:t>https</a:t>
            </a:r>
            <a:r>
              <a:rPr lang="en-US" b="1" dirty="0">
                <a:cs typeface="Calibri" panose="020F0502020204030204"/>
                <a:hlinkClick r:id="rId2"/>
              </a:rPr>
              <a:t>://</a:t>
            </a:r>
            <a:r>
              <a:rPr lang="en-US" b="1" dirty="0" smtClean="0">
                <a:cs typeface="Calibri" panose="020F0502020204030204"/>
                <a:hlinkClick r:id="rId2"/>
              </a:rPr>
              <a:t>www.bbc.co.uk/bitesize/subjects/znyb4wx</a:t>
            </a:r>
            <a:endParaRPr lang="en-US" b="1" dirty="0" smtClean="0">
              <a:cs typeface="Calibri" panose="020F0502020204030204"/>
            </a:endParaRPr>
          </a:p>
          <a:p>
            <a:pPr algn="l"/>
            <a:r>
              <a:rPr lang="en-US" dirty="0" smtClean="0">
                <a:cs typeface="Calibri" panose="020F0502020204030204"/>
                <a:hlinkClick r:id="rId3"/>
              </a:rPr>
              <a:t>http</a:t>
            </a:r>
            <a:r>
              <a:rPr lang="en-US" dirty="0">
                <a:cs typeface="Calibri" panose="020F0502020204030204"/>
                <a:hlinkClick r:id="rId3"/>
              </a:rPr>
              <a:t>://</a:t>
            </a:r>
            <a:r>
              <a:rPr lang="en-US" dirty="0" smtClean="0">
                <a:cs typeface="Calibri" panose="020F0502020204030204"/>
                <a:hlinkClick r:id="rId3"/>
              </a:rPr>
              <a:t>revisionworld.co.uk/gcse-revision/pe-physical-education</a:t>
            </a:r>
            <a:endParaRPr lang="en-US" dirty="0" smtClean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  <a:hlinkClick r:id="rId4"/>
              </a:rPr>
              <a:t>https://senecalearning.com</a:t>
            </a:r>
            <a:r>
              <a:rPr lang="en-US" dirty="0" smtClean="0">
                <a:cs typeface="Calibri" panose="020F0502020204030204"/>
                <a:hlinkClick r:id="rId4"/>
              </a:rPr>
              <a:t>/</a:t>
            </a:r>
            <a:endParaRPr lang="en-US" dirty="0" smtClean="0">
              <a:cs typeface="Calibri" panose="020F0502020204030204"/>
            </a:endParaRPr>
          </a:p>
          <a:p>
            <a:pPr algn="l"/>
            <a:r>
              <a:rPr lang="en-US" dirty="0">
                <a:cs typeface="Calibri" panose="020F0502020204030204"/>
                <a:hlinkClick r:id="rId5"/>
              </a:rPr>
              <a:t>http://</a:t>
            </a:r>
            <a:r>
              <a:rPr lang="en-US" dirty="0" smtClean="0">
                <a:cs typeface="Calibri" panose="020F0502020204030204"/>
                <a:hlinkClick r:id="rId5"/>
              </a:rPr>
              <a:t>www.echalk.co.uk/PE/PE.aspx</a:t>
            </a:r>
            <a:endParaRPr lang="en-US" dirty="0" smtClean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  <a:p>
            <a:pPr algn="l"/>
            <a:endParaRPr lang="en-US" dirty="0">
              <a:cs typeface="Calibri" panose="020F0502020204030204"/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xmlns="" id="{31E2721C-3D82-45C0-AA96-65C8483D670D}"/>
              </a:ext>
            </a:extLst>
          </p:cNvPr>
          <p:cNvSpPr txBox="1">
            <a:spLocks/>
          </p:cNvSpPr>
          <p:nvPr/>
        </p:nvSpPr>
        <p:spPr>
          <a:xfrm>
            <a:off x="166510" y="748771"/>
            <a:ext cx="5714999" cy="28834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4472C4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u="sng" dirty="0">
                <a:cs typeface="Calibri" panose="020F0502020204030204"/>
              </a:rPr>
              <a:t>Best revision techniques:</a:t>
            </a:r>
            <a:endParaRPr lang="en-US" i="1" u="sng" dirty="0">
              <a:cs typeface="Calibri" panose="020F0502020204030204"/>
            </a:endParaRPr>
          </a:p>
          <a:p>
            <a:pPr algn="l"/>
            <a:r>
              <a:rPr lang="en-US" sz="1600" dirty="0" smtClean="0">
                <a:cs typeface="Calibri" panose="020F0502020204030204"/>
              </a:rPr>
              <a:t>RAG sheets – </a:t>
            </a:r>
            <a:r>
              <a:rPr lang="en-US" sz="1600" dirty="0" err="1" smtClean="0">
                <a:cs typeface="Calibri" panose="020F0502020204030204"/>
              </a:rPr>
              <a:t>personalised</a:t>
            </a:r>
            <a:r>
              <a:rPr lang="en-US" sz="1600" dirty="0" smtClean="0">
                <a:cs typeface="Calibri" panose="020F0502020204030204"/>
              </a:rPr>
              <a:t> </a:t>
            </a:r>
            <a:r>
              <a:rPr lang="en-US" sz="1600" dirty="0">
                <a:cs typeface="Calibri" panose="020F0502020204030204"/>
              </a:rPr>
              <a:t> </a:t>
            </a:r>
            <a:endParaRPr lang="en-US" sz="1600" dirty="0" smtClean="0">
              <a:cs typeface="Calibri" panose="020F0502020204030204"/>
            </a:endParaRPr>
          </a:p>
          <a:p>
            <a:pPr algn="l"/>
            <a:r>
              <a:rPr lang="en-US" sz="1600" dirty="0" smtClean="0">
                <a:cs typeface="Calibri" panose="020F0502020204030204"/>
              </a:rPr>
              <a:t>Flash </a:t>
            </a:r>
            <a:r>
              <a:rPr lang="en-US" sz="1600" dirty="0">
                <a:cs typeface="Calibri" panose="020F0502020204030204"/>
              </a:rPr>
              <a:t>cards</a:t>
            </a:r>
          </a:p>
          <a:p>
            <a:pPr algn="l"/>
            <a:r>
              <a:rPr lang="en-US" sz="1600" dirty="0">
                <a:cs typeface="Calibri" panose="020F0502020204030204"/>
              </a:rPr>
              <a:t>Practice </a:t>
            </a:r>
            <a:r>
              <a:rPr lang="en-US" sz="1600" dirty="0" smtClean="0">
                <a:cs typeface="Calibri" panose="020F0502020204030204"/>
              </a:rPr>
              <a:t>questions</a:t>
            </a:r>
          </a:p>
          <a:p>
            <a:pPr algn="l"/>
            <a:r>
              <a:rPr lang="en-US" sz="1600" dirty="0" smtClean="0">
                <a:cs typeface="Calibri" panose="020F0502020204030204"/>
              </a:rPr>
              <a:t>100% papers</a:t>
            </a:r>
          </a:p>
          <a:p>
            <a:pPr algn="l"/>
            <a:r>
              <a:rPr lang="en-US" sz="1600" dirty="0" smtClean="0">
                <a:cs typeface="Calibri" panose="020F0502020204030204"/>
              </a:rPr>
              <a:t>Key word booklet</a:t>
            </a:r>
          </a:p>
          <a:p>
            <a:pPr algn="l"/>
            <a:r>
              <a:rPr lang="en-US" sz="1600" dirty="0" smtClean="0">
                <a:cs typeface="Calibri" panose="020F0502020204030204"/>
              </a:rPr>
              <a:t>Revision guides</a:t>
            </a:r>
          </a:p>
          <a:p>
            <a:pPr algn="l"/>
            <a:r>
              <a:rPr lang="en-US" sz="1600" dirty="0" smtClean="0">
                <a:cs typeface="Calibri" panose="020F0502020204030204"/>
              </a:rPr>
              <a:t>Topic on a page </a:t>
            </a:r>
            <a:endParaRPr lang="en-US" sz="1600" dirty="0">
              <a:cs typeface="Calibri" panose="020F0502020204030204"/>
            </a:endParaRPr>
          </a:p>
        </p:txBody>
      </p:sp>
      <p:pic>
        <p:nvPicPr>
          <p:cNvPr id="17" name="Picture 17" descr="Logo&#10;&#10;Description automatically generated">
            <a:extLst>
              <a:ext uri="{FF2B5EF4-FFF2-40B4-BE49-F238E27FC236}">
                <a16:creationId xmlns:a16="http://schemas.microsoft.com/office/drawing/2014/main" xmlns="" id="{6B2EAC90-DDB8-4AE4-8244-DC53903807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23" y="129945"/>
            <a:ext cx="2277532" cy="389220"/>
          </a:xfrm>
          <a:prstGeom prst="rect">
            <a:avLst/>
          </a:prstGeom>
        </p:spPr>
      </p:pic>
      <p:pic>
        <p:nvPicPr>
          <p:cNvPr id="18" name="Picture 18" descr="Text&#10;&#10;Description automatically generated">
            <a:extLst>
              <a:ext uri="{FF2B5EF4-FFF2-40B4-BE49-F238E27FC236}">
                <a16:creationId xmlns:a16="http://schemas.microsoft.com/office/drawing/2014/main" xmlns="" id="{33C34839-D745-40D7-9290-6EEFCD59BF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38053" y="-18697"/>
            <a:ext cx="2598561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87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Revision Guide NCFE Health and Fitness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Neeve</dc:creator>
  <cp:lastModifiedBy>Philip Neeve</cp:lastModifiedBy>
  <cp:revision>210</cp:revision>
  <dcterms:created xsi:type="dcterms:W3CDTF">2020-09-29T11:54:30Z</dcterms:created>
  <dcterms:modified xsi:type="dcterms:W3CDTF">2020-10-19T07:38:37Z</dcterms:modified>
</cp:coreProperties>
</file>