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6"/>
  </p:notesMasterIdLst>
  <p:sldIdLst>
    <p:sldId id="261" r:id="rId2"/>
    <p:sldId id="259" r:id="rId3"/>
    <p:sldId id="263" r:id="rId4"/>
    <p:sldId id="26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99FF"/>
    <a:srgbClr val="9966FF"/>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6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290AD82-0F3F-49E9-B3CC-D757365DAA71}" type="datetimeFigureOut">
              <a:rPr lang="en-GB" smtClean="0"/>
              <a:t>22/09/2020</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4AE66EC-86AD-4F19-9A3E-0F142DE598BF}" type="slidenum">
              <a:rPr lang="en-GB" smtClean="0"/>
              <a:t>‹#›</a:t>
            </a:fld>
            <a:endParaRPr lang="en-GB"/>
          </a:p>
        </p:txBody>
      </p:sp>
    </p:spTree>
    <p:extLst>
      <p:ext uri="{BB962C8B-B14F-4D97-AF65-F5344CB8AC3E}">
        <p14:creationId xmlns:p14="http://schemas.microsoft.com/office/powerpoint/2010/main" val="193837503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Blue/grey/purple/yellow</a:t>
            </a:r>
            <a:r>
              <a:rPr lang="en-GB" baseline="0" dirty="0" smtClean="0"/>
              <a:t> – pupils do the paragraph for their pathway. Extension: blue/grey can choose another pathway.</a:t>
            </a:r>
          </a:p>
          <a:p>
            <a:r>
              <a:rPr lang="en-GB" baseline="0" dirty="0" smtClean="0"/>
              <a:t>Purple/yellow can write their own version. </a:t>
            </a:r>
            <a:endParaRPr lang="en-GB" dirty="0"/>
          </a:p>
        </p:txBody>
      </p:sp>
      <p:sp>
        <p:nvSpPr>
          <p:cNvPr id="4" name="Slide Number Placeholder 3"/>
          <p:cNvSpPr>
            <a:spLocks noGrp="1"/>
          </p:cNvSpPr>
          <p:nvPr>
            <p:ph type="sldNum" sz="quarter" idx="10"/>
          </p:nvPr>
        </p:nvSpPr>
        <p:spPr/>
        <p:txBody>
          <a:bodyPr/>
          <a:lstStyle/>
          <a:p>
            <a:fld id="{64AE66EC-86AD-4F19-9A3E-0F142DE598BF}" type="slidenum">
              <a:rPr lang="en-GB" smtClean="0"/>
              <a:t>3</a:t>
            </a:fld>
            <a:endParaRPr lang="en-GB"/>
          </a:p>
        </p:txBody>
      </p:sp>
    </p:spTree>
    <p:extLst>
      <p:ext uri="{BB962C8B-B14F-4D97-AF65-F5344CB8AC3E}">
        <p14:creationId xmlns:p14="http://schemas.microsoft.com/office/powerpoint/2010/main" val="369930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D5D26AD7-EE32-4BCC-B42B-F9789916EBD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66AE74-64B3-47D9-A5B5-0BF61A484394}" type="slidenum">
              <a:rPr lang="en-GB" smtClean="0"/>
              <a:t>‹#›</a:t>
            </a:fld>
            <a:endParaRPr lang="en-GB"/>
          </a:p>
        </p:txBody>
      </p:sp>
    </p:spTree>
    <p:extLst>
      <p:ext uri="{BB962C8B-B14F-4D97-AF65-F5344CB8AC3E}">
        <p14:creationId xmlns:p14="http://schemas.microsoft.com/office/powerpoint/2010/main" val="39439239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D26AD7-EE32-4BCC-B42B-F9789916EBD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66AE74-64B3-47D9-A5B5-0BF61A484394}" type="slidenum">
              <a:rPr lang="en-GB" smtClean="0"/>
              <a:t>‹#›</a:t>
            </a:fld>
            <a:endParaRPr lang="en-GB"/>
          </a:p>
        </p:txBody>
      </p:sp>
    </p:spTree>
    <p:extLst>
      <p:ext uri="{BB962C8B-B14F-4D97-AF65-F5344CB8AC3E}">
        <p14:creationId xmlns:p14="http://schemas.microsoft.com/office/powerpoint/2010/main" val="1175285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D26AD7-EE32-4BCC-B42B-F9789916EBD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66AE74-64B3-47D9-A5B5-0BF61A484394}" type="slidenum">
              <a:rPr lang="en-GB" smtClean="0"/>
              <a:t>‹#›</a:t>
            </a:fld>
            <a:endParaRPr lang="en-GB"/>
          </a:p>
        </p:txBody>
      </p:sp>
    </p:spTree>
    <p:extLst>
      <p:ext uri="{BB962C8B-B14F-4D97-AF65-F5344CB8AC3E}">
        <p14:creationId xmlns:p14="http://schemas.microsoft.com/office/powerpoint/2010/main" val="15710199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D5D26AD7-EE32-4BCC-B42B-F9789916EBD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66AE74-64B3-47D9-A5B5-0BF61A484394}" type="slidenum">
              <a:rPr lang="en-GB" smtClean="0"/>
              <a:t>‹#›</a:t>
            </a:fld>
            <a:endParaRPr lang="en-GB"/>
          </a:p>
        </p:txBody>
      </p:sp>
    </p:spTree>
    <p:extLst>
      <p:ext uri="{BB962C8B-B14F-4D97-AF65-F5344CB8AC3E}">
        <p14:creationId xmlns:p14="http://schemas.microsoft.com/office/powerpoint/2010/main" val="13372612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5D26AD7-EE32-4BCC-B42B-F9789916EBD3}" type="datetimeFigureOut">
              <a:rPr lang="en-GB" smtClean="0"/>
              <a:t>22/09/2020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BA66AE74-64B3-47D9-A5B5-0BF61A484394}" type="slidenum">
              <a:rPr lang="en-GB" smtClean="0"/>
              <a:t>‹#›</a:t>
            </a:fld>
            <a:endParaRPr lang="en-GB"/>
          </a:p>
        </p:txBody>
      </p:sp>
    </p:spTree>
    <p:extLst>
      <p:ext uri="{BB962C8B-B14F-4D97-AF65-F5344CB8AC3E}">
        <p14:creationId xmlns:p14="http://schemas.microsoft.com/office/powerpoint/2010/main" val="36450946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D5D26AD7-EE32-4BCC-B42B-F9789916EBD3}"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66AE74-64B3-47D9-A5B5-0BF61A484394}" type="slidenum">
              <a:rPr lang="en-GB" smtClean="0"/>
              <a:t>‹#›</a:t>
            </a:fld>
            <a:endParaRPr lang="en-GB"/>
          </a:p>
        </p:txBody>
      </p:sp>
    </p:spTree>
    <p:extLst>
      <p:ext uri="{BB962C8B-B14F-4D97-AF65-F5344CB8AC3E}">
        <p14:creationId xmlns:p14="http://schemas.microsoft.com/office/powerpoint/2010/main" val="17059989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D5D26AD7-EE32-4BCC-B42B-F9789916EBD3}" type="datetimeFigureOut">
              <a:rPr lang="en-GB" smtClean="0"/>
              <a:t>22/09/2020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BA66AE74-64B3-47D9-A5B5-0BF61A484394}" type="slidenum">
              <a:rPr lang="en-GB" smtClean="0"/>
              <a:t>‹#›</a:t>
            </a:fld>
            <a:endParaRPr lang="en-GB"/>
          </a:p>
        </p:txBody>
      </p:sp>
    </p:spTree>
    <p:extLst>
      <p:ext uri="{BB962C8B-B14F-4D97-AF65-F5344CB8AC3E}">
        <p14:creationId xmlns:p14="http://schemas.microsoft.com/office/powerpoint/2010/main" val="29950357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D5D26AD7-EE32-4BCC-B42B-F9789916EBD3}" type="datetimeFigureOut">
              <a:rPr lang="en-GB" smtClean="0"/>
              <a:t>22/09/2020</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BA66AE74-64B3-47D9-A5B5-0BF61A484394}" type="slidenum">
              <a:rPr lang="en-GB" smtClean="0"/>
              <a:t>‹#›</a:t>
            </a:fld>
            <a:endParaRPr lang="en-GB"/>
          </a:p>
        </p:txBody>
      </p:sp>
    </p:spTree>
    <p:extLst>
      <p:ext uri="{BB962C8B-B14F-4D97-AF65-F5344CB8AC3E}">
        <p14:creationId xmlns:p14="http://schemas.microsoft.com/office/powerpoint/2010/main" val="412832019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5D26AD7-EE32-4BCC-B42B-F9789916EBD3}" type="datetimeFigureOut">
              <a:rPr lang="en-GB" smtClean="0"/>
              <a:t>22/09/2020</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BA66AE74-64B3-47D9-A5B5-0BF61A484394}" type="slidenum">
              <a:rPr lang="en-GB" smtClean="0"/>
              <a:t>‹#›</a:t>
            </a:fld>
            <a:endParaRPr lang="en-GB"/>
          </a:p>
        </p:txBody>
      </p:sp>
    </p:spTree>
    <p:extLst>
      <p:ext uri="{BB962C8B-B14F-4D97-AF65-F5344CB8AC3E}">
        <p14:creationId xmlns:p14="http://schemas.microsoft.com/office/powerpoint/2010/main" val="3682891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D26AD7-EE32-4BCC-B42B-F9789916EBD3}"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66AE74-64B3-47D9-A5B5-0BF61A484394}" type="slidenum">
              <a:rPr lang="en-GB" smtClean="0"/>
              <a:t>‹#›</a:t>
            </a:fld>
            <a:endParaRPr lang="en-GB"/>
          </a:p>
        </p:txBody>
      </p:sp>
    </p:spTree>
    <p:extLst>
      <p:ext uri="{BB962C8B-B14F-4D97-AF65-F5344CB8AC3E}">
        <p14:creationId xmlns:p14="http://schemas.microsoft.com/office/powerpoint/2010/main" val="20957655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5D26AD7-EE32-4BCC-B42B-F9789916EBD3}" type="datetimeFigureOut">
              <a:rPr lang="en-GB" smtClean="0"/>
              <a:t>22/09/2020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BA66AE74-64B3-47D9-A5B5-0BF61A484394}" type="slidenum">
              <a:rPr lang="en-GB" smtClean="0"/>
              <a:t>‹#›</a:t>
            </a:fld>
            <a:endParaRPr lang="en-GB"/>
          </a:p>
        </p:txBody>
      </p:sp>
    </p:spTree>
    <p:extLst>
      <p:ext uri="{BB962C8B-B14F-4D97-AF65-F5344CB8AC3E}">
        <p14:creationId xmlns:p14="http://schemas.microsoft.com/office/powerpoint/2010/main" val="13932504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D26AD7-EE32-4BCC-B42B-F9789916EBD3}" type="datetimeFigureOut">
              <a:rPr lang="en-GB" smtClean="0"/>
              <a:t>22/09/2020</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A66AE74-64B3-47D9-A5B5-0BF61A484394}" type="slidenum">
              <a:rPr lang="en-GB" smtClean="0"/>
              <a:t>‹#›</a:t>
            </a:fld>
            <a:endParaRPr lang="en-GB"/>
          </a:p>
        </p:txBody>
      </p:sp>
    </p:spTree>
    <p:extLst>
      <p:ext uri="{BB962C8B-B14F-4D97-AF65-F5344CB8AC3E}">
        <p14:creationId xmlns:p14="http://schemas.microsoft.com/office/powerpoint/2010/main" val="2773382529"/>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835696" y="116632"/>
            <a:ext cx="5832648" cy="584775"/>
          </a:xfrm>
          <a:prstGeom prst="rect">
            <a:avLst/>
          </a:prstGeom>
          <a:noFill/>
        </p:spPr>
        <p:txBody>
          <a:bodyPr wrap="square" rtlCol="0">
            <a:spAutoFit/>
          </a:bodyPr>
          <a:lstStyle/>
          <a:p>
            <a:pPr algn="ctr"/>
            <a:r>
              <a:rPr lang="en-GB" sz="3200" b="1" u="sng" dirty="0" smtClean="0"/>
              <a:t>Recap of tenses.</a:t>
            </a:r>
            <a:endParaRPr lang="en-GB" sz="3200" b="1" u="sng" dirty="0"/>
          </a:p>
        </p:txBody>
      </p:sp>
      <p:sp>
        <p:nvSpPr>
          <p:cNvPr id="3" name="TextBox 2"/>
          <p:cNvSpPr txBox="1"/>
          <p:nvPr/>
        </p:nvSpPr>
        <p:spPr>
          <a:xfrm>
            <a:off x="251520" y="1484784"/>
            <a:ext cx="8892480" cy="5262979"/>
          </a:xfrm>
          <a:prstGeom prst="rect">
            <a:avLst/>
          </a:prstGeom>
          <a:noFill/>
        </p:spPr>
        <p:txBody>
          <a:bodyPr wrap="square" rtlCol="0">
            <a:spAutoFit/>
          </a:bodyPr>
          <a:lstStyle/>
          <a:p>
            <a:pPr marL="457200" indent="-457200">
              <a:buFont typeface="Wingdings" panose="05000000000000000000" pitchFamily="2" charset="2"/>
              <a:buChar char="ü"/>
            </a:pPr>
            <a:r>
              <a:rPr lang="en-GB" sz="2800" b="1" dirty="0" smtClean="0"/>
              <a:t>Present – used for things that are happening NOW.</a:t>
            </a:r>
          </a:p>
          <a:p>
            <a:pPr marL="457200" indent="-457200">
              <a:buFont typeface="Wingdings" panose="05000000000000000000" pitchFamily="2" charset="2"/>
              <a:buChar char="ü"/>
            </a:pPr>
            <a:r>
              <a:rPr lang="en-GB" sz="2800" b="1" dirty="0" smtClean="0"/>
              <a:t>Perfect – used for COMPLETED past actions. </a:t>
            </a:r>
          </a:p>
          <a:p>
            <a:r>
              <a:rPr lang="en-GB" sz="2800" b="1" dirty="0" smtClean="0">
                <a:solidFill>
                  <a:srgbClr val="FF0000"/>
                </a:solidFill>
              </a:rPr>
              <a:t>	Look out for é at the end of words.</a:t>
            </a:r>
          </a:p>
          <a:p>
            <a:pPr marL="457200" indent="-457200">
              <a:buFont typeface="Wingdings" panose="05000000000000000000" pitchFamily="2" charset="2"/>
              <a:buChar char="ü"/>
            </a:pPr>
            <a:r>
              <a:rPr lang="en-GB" sz="2800" b="1" dirty="0" smtClean="0"/>
              <a:t>Imperfect – used for ONGOING past actions. Also how was say ‘was’.</a:t>
            </a:r>
          </a:p>
          <a:p>
            <a:r>
              <a:rPr lang="en-GB" sz="2800" b="1" dirty="0">
                <a:solidFill>
                  <a:srgbClr val="FF0000"/>
                </a:solidFill>
              </a:rPr>
              <a:t>	</a:t>
            </a:r>
            <a:r>
              <a:rPr lang="en-GB" sz="2800" b="1" dirty="0" smtClean="0">
                <a:solidFill>
                  <a:srgbClr val="FF0000"/>
                </a:solidFill>
              </a:rPr>
              <a:t>Look out for ‘</a:t>
            </a:r>
            <a:r>
              <a:rPr lang="en-GB" sz="2800" b="1" dirty="0" err="1" smtClean="0">
                <a:solidFill>
                  <a:srgbClr val="FF0000"/>
                </a:solidFill>
              </a:rPr>
              <a:t>ais</a:t>
            </a:r>
            <a:r>
              <a:rPr lang="en-GB" sz="2800" b="1" dirty="0" smtClean="0">
                <a:solidFill>
                  <a:srgbClr val="FF0000"/>
                </a:solidFill>
              </a:rPr>
              <a:t>’ or ‘ait’ at the end of words.</a:t>
            </a:r>
          </a:p>
          <a:p>
            <a:pPr marL="457200" indent="-457200">
              <a:buFont typeface="Wingdings" panose="05000000000000000000" pitchFamily="2" charset="2"/>
              <a:buChar char="ü"/>
            </a:pPr>
            <a:r>
              <a:rPr lang="en-GB" sz="2800" b="1" dirty="0" smtClean="0"/>
              <a:t>Future – things that are GOING to happen.</a:t>
            </a:r>
          </a:p>
          <a:p>
            <a:r>
              <a:rPr lang="en-GB" sz="2800" b="1" dirty="0" smtClean="0"/>
              <a:t>	</a:t>
            </a:r>
            <a:r>
              <a:rPr lang="en-GB" sz="2800" b="1" dirty="0" smtClean="0">
                <a:solidFill>
                  <a:srgbClr val="FF0000"/>
                </a:solidFill>
              </a:rPr>
              <a:t>Use either ALLER + infinitive</a:t>
            </a:r>
          </a:p>
          <a:p>
            <a:r>
              <a:rPr lang="en-GB" sz="2800" b="1" dirty="0">
                <a:solidFill>
                  <a:srgbClr val="FF0000"/>
                </a:solidFill>
              </a:rPr>
              <a:t>	</a:t>
            </a:r>
            <a:r>
              <a:rPr lang="en-GB" sz="2800" b="1" dirty="0" smtClean="0">
                <a:solidFill>
                  <a:srgbClr val="FF0000"/>
                </a:solidFill>
              </a:rPr>
              <a:t>OR</a:t>
            </a:r>
          </a:p>
          <a:p>
            <a:r>
              <a:rPr lang="en-GB" sz="2800" b="1" dirty="0">
                <a:solidFill>
                  <a:srgbClr val="FF0000"/>
                </a:solidFill>
              </a:rPr>
              <a:t>	</a:t>
            </a:r>
            <a:r>
              <a:rPr lang="en-GB" sz="2800" b="1" dirty="0" smtClean="0">
                <a:solidFill>
                  <a:srgbClr val="FF0000"/>
                </a:solidFill>
              </a:rPr>
              <a:t>Infinitive +  </a:t>
            </a:r>
            <a:r>
              <a:rPr lang="en-GB" sz="2800" b="1" dirty="0" err="1" smtClean="0">
                <a:solidFill>
                  <a:srgbClr val="FF0000"/>
                </a:solidFill>
              </a:rPr>
              <a:t>ai</a:t>
            </a:r>
            <a:r>
              <a:rPr lang="en-GB" sz="2800" b="1" dirty="0" smtClean="0">
                <a:solidFill>
                  <a:srgbClr val="FF0000"/>
                </a:solidFill>
              </a:rPr>
              <a:t>/as/a/</a:t>
            </a:r>
            <a:r>
              <a:rPr lang="en-GB" sz="2800" b="1" dirty="0" err="1" smtClean="0">
                <a:solidFill>
                  <a:srgbClr val="FF0000"/>
                </a:solidFill>
              </a:rPr>
              <a:t>ons</a:t>
            </a:r>
            <a:r>
              <a:rPr lang="en-GB" sz="2800" b="1" dirty="0" smtClean="0">
                <a:solidFill>
                  <a:srgbClr val="FF0000"/>
                </a:solidFill>
              </a:rPr>
              <a:t>/</a:t>
            </a:r>
            <a:r>
              <a:rPr lang="en-GB" sz="2800" b="1" dirty="0" err="1" smtClean="0">
                <a:solidFill>
                  <a:srgbClr val="FF0000"/>
                </a:solidFill>
              </a:rPr>
              <a:t>ez</a:t>
            </a:r>
            <a:r>
              <a:rPr lang="en-GB" sz="2800" b="1" dirty="0" smtClean="0">
                <a:solidFill>
                  <a:srgbClr val="FF0000"/>
                </a:solidFill>
              </a:rPr>
              <a:t>/</a:t>
            </a:r>
            <a:r>
              <a:rPr lang="en-GB" sz="2800" b="1" dirty="0" err="1" smtClean="0">
                <a:solidFill>
                  <a:srgbClr val="FF0000"/>
                </a:solidFill>
              </a:rPr>
              <a:t>ont</a:t>
            </a:r>
            <a:endParaRPr lang="en-GB" sz="2800" b="1" dirty="0" smtClean="0">
              <a:solidFill>
                <a:srgbClr val="FF0000"/>
              </a:solidFill>
            </a:endParaRPr>
          </a:p>
          <a:p>
            <a:pPr marL="457200" indent="-457200">
              <a:buFont typeface="Wingdings" panose="05000000000000000000" pitchFamily="2" charset="2"/>
              <a:buChar char="ü"/>
            </a:pPr>
            <a:endParaRPr lang="en-GB" sz="2800" b="1" dirty="0" smtClean="0"/>
          </a:p>
          <a:p>
            <a:pPr marL="457200" indent="-457200">
              <a:buFont typeface="Wingdings" panose="05000000000000000000" pitchFamily="2" charset="2"/>
              <a:buChar char="ü"/>
            </a:pPr>
            <a:endParaRPr lang="en-GB" sz="2800" b="1" dirty="0"/>
          </a:p>
        </p:txBody>
      </p:sp>
    </p:spTree>
    <p:extLst>
      <p:ext uri="{BB962C8B-B14F-4D97-AF65-F5344CB8AC3E}">
        <p14:creationId xmlns:p14="http://schemas.microsoft.com/office/powerpoint/2010/main" val="14539826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145">
                                          <p:stCondLst>
                                            <p:cond delay="0"/>
                                          </p:stCondLst>
                                        </p:cTn>
                                        <p:tgtEl>
                                          <p:spTgt spid="3">
                                            <p:txEl>
                                              <p:pRg st="0" end="0"/>
                                            </p:txEl>
                                          </p:spTgt>
                                        </p:tgtEl>
                                      </p:cBhvr>
                                    </p:animEffect>
                                    <p:anim calcmode="lin" valueType="num">
                                      <p:cBhvr>
                                        <p:cTn id="8" dur="456" tmFilter="0,0; 0.14,0.36; 0.43,0.73; 0.71,0.91; 1.0,1.0">
                                          <p:stCondLst>
                                            <p:cond delay="0"/>
                                          </p:stCondLst>
                                        </p:cTn>
                                        <p:tgtEl>
                                          <p:spTgt spid="3">
                                            <p:txEl>
                                              <p:pRg st="0" end="0"/>
                                            </p:txEl>
                                          </p:spTgt>
                                        </p:tgtEl>
                                        <p:attrNameLst>
                                          <p:attrName>ppt_x</p:attrName>
                                        </p:attrNameLst>
                                      </p:cBhvr>
                                      <p:tavLst>
                                        <p:tav tm="0">
                                          <p:val>
                                            <p:strVal val="#ppt_x-0.25"/>
                                          </p:val>
                                        </p:tav>
                                        <p:tav tm="100000">
                                          <p:val>
                                            <p:strVal val="#ppt_x"/>
                                          </p:val>
                                        </p:tav>
                                      </p:tavLst>
                                    </p:anim>
                                    <p:anim calcmode="lin" valueType="num">
                                      <p:cBhvr>
                                        <p:cTn id="9" dur="166" tmFilter="0.0,0.0; 0.25,0.07; 0.50,0.2; 0.75,0.467; 1.0,1.0">
                                          <p:stCondLst>
                                            <p:cond delay="0"/>
                                          </p:stCondLst>
                                        </p:cTn>
                                        <p:tgtEl>
                                          <p:spTgt spid="3">
                                            <p:txEl>
                                              <p:pRg st="0" end="0"/>
                                            </p:txEl>
                                          </p:spTgt>
                                        </p:tgtEl>
                                        <p:attrNameLst>
                                          <p:attrName>ppt_y</p:attrName>
                                        </p:attrNameLst>
                                      </p:cBhvr>
                                      <p:tavLst>
                                        <p:tav tm="0" fmla="#ppt_y-sin(pi*$)/3">
                                          <p:val>
                                            <p:fltVal val="0.5"/>
                                          </p:val>
                                        </p:tav>
                                        <p:tav tm="100000">
                                          <p:val>
                                            <p:fltVal val="1"/>
                                          </p:val>
                                        </p:tav>
                                      </p:tavLst>
                                    </p:anim>
                                    <p:anim calcmode="lin" valueType="num">
                                      <p:cBhvr>
                                        <p:cTn id="10" dur="166" tmFilter="0, 0; 0.125,0.2665; 0.25,0.4; 0.375,0.465; 0.5,0.5;  0.625,0.535; 0.75,0.6; 0.875,0.7335; 1,1">
                                          <p:stCondLst>
                                            <p:cond delay="166"/>
                                          </p:stCondLst>
                                        </p:cTn>
                                        <p:tgtEl>
                                          <p:spTgt spid="3">
                                            <p:txEl>
                                              <p:pRg st="0" end="0"/>
                                            </p:txEl>
                                          </p:spTgt>
                                        </p:tgtEl>
                                        <p:attrNameLst>
                                          <p:attrName>ppt_y</p:attrName>
                                        </p:attrNameLst>
                                      </p:cBhvr>
                                      <p:tavLst>
                                        <p:tav tm="0" fmla="#ppt_y-sin(pi*$)/9">
                                          <p:val>
                                            <p:fltVal val="0"/>
                                          </p:val>
                                        </p:tav>
                                        <p:tav tm="100000">
                                          <p:val>
                                            <p:fltVal val="1"/>
                                          </p:val>
                                        </p:tav>
                                      </p:tavLst>
                                    </p:anim>
                                    <p:anim calcmode="lin" valueType="num">
                                      <p:cBhvr>
                                        <p:cTn id="11" dur="83" tmFilter="0, 0; 0.125,0.2665; 0.25,0.4; 0.375,0.465; 0.5,0.5;  0.625,0.535; 0.75,0.6; 0.875,0.7335; 1,1">
                                          <p:stCondLst>
                                            <p:cond delay="331"/>
                                          </p:stCondLst>
                                        </p:cTn>
                                        <p:tgtEl>
                                          <p:spTgt spid="3">
                                            <p:txEl>
                                              <p:pRg st="0" end="0"/>
                                            </p:txEl>
                                          </p:spTgt>
                                        </p:tgtEl>
                                        <p:attrNameLst>
                                          <p:attrName>ppt_y</p:attrName>
                                        </p:attrNameLst>
                                      </p:cBhvr>
                                      <p:tavLst>
                                        <p:tav tm="0" fmla="#ppt_y-sin(pi*$)/27">
                                          <p:val>
                                            <p:fltVal val="0"/>
                                          </p:val>
                                        </p:tav>
                                        <p:tav tm="100000">
                                          <p:val>
                                            <p:fltVal val="1"/>
                                          </p:val>
                                        </p:tav>
                                      </p:tavLst>
                                    </p:anim>
                                    <p:anim calcmode="lin" valueType="num">
                                      <p:cBhvr>
                                        <p:cTn id="12" dur="41" tmFilter="0, 0; 0.125,0.2665; 0.25,0.4; 0.375,0.465; 0.5,0.5;  0.625,0.535; 0.75,0.6; 0.875,0.7335; 1,1">
                                          <p:stCondLst>
                                            <p:cond delay="414"/>
                                          </p:stCondLst>
                                        </p:cTn>
                                        <p:tgtEl>
                                          <p:spTgt spid="3">
                                            <p:txEl>
                                              <p:pRg st="0" end="0"/>
                                            </p:txEl>
                                          </p:spTgt>
                                        </p:tgtEl>
                                        <p:attrNameLst>
                                          <p:attrName>ppt_y</p:attrName>
                                        </p:attrNameLst>
                                      </p:cBhvr>
                                      <p:tavLst>
                                        <p:tav tm="0" fmla="#ppt_y-sin(pi*$)/81">
                                          <p:val>
                                            <p:fltVal val="0"/>
                                          </p:val>
                                        </p:tav>
                                        <p:tav tm="100000">
                                          <p:val>
                                            <p:fltVal val="1"/>
                                          </p:val>
                                        </p:tav>
                                      </p:tavLst>
                                    </p:anim>
                                    <p:animScale>
                                      <p:cBhvr>
                                        <p:cTn id="13" dur="7">
                                          <p:stCondLst>
                                            <p:cond delay="162"/>
                                          </p:stCondLst>
                                        </p:cTn>
                                        <p:tgtEl>
                                          <p:spTgt spid="3">
                                            <p:txEl>
                                              <p:pRg st="0" end="0"/>
                                            </p:txEl>
                                          </p:spTgt>
                                        </p:tgtEl>
                                      </p:cBhvr>
                                      <p:to x="100000" y="60000"/>
                                    </p:animScale>
                                    <p:animScale>
                                      <p:cBhvr>
                                        <p:cTn id="14" dur="41" decel="50000">
                                          <p:stCondLst>
                                            <p:cond delay="169"/>
                                          </p:stCondLst>
                                        </p:cTn>
                                        <p:tgtEl>
                                          <p:spTgt spid="3">
                                            <p:txEl>
                                              <p:pRg st="0" end="0"/>
                                            </p:txEl>
                                          </p:spTgt>
                                        </p:tgtEl>
                                      </p:cBhvr>
                                      <p:to x="100000" y="100000"/>
                                    </p:animScale>
                                    <p:animScale>
                                      <p:cBhvr>
                                        <p:cTn id="15" dur="7">
                                          <p:stCondLst>
                                            <p:cond delay="328"/>
                                          </p:stCondLst>
                                        </p:cTn>
                                        <p:tgtEl>
                                          <p:spTgt spid="3">
                                            <p:txEl>
                                              <p:pRg st="0" end="0"/>
                                            </p:txEl>
                                          </p:spTgt>
                                        </p:tgtEl>
                                      </p:cBhvr>
                                      <p:to x="100000" y="80000"/>
                                    </p:animScale>
                                    <p:animScale>
                                      <p:cBhvr>
                                        <p:cTn id="16" dur="41" decel="50000">
                                          <p:stCondLst>
                                            <p:cond delay="335"/>
                                          </p:stCondLst>
                                        </p:cTn>
                                        <p:tgtEl>
                                          <p:spTgt spid="3">
                                            <p:txEl>
                                              <p:pRg st="0" end="0"/>
                                            </p:txEl>
                                          </p:spTgt>
                                        </p:tgtEl>
                                      </p:cBhvr>
                                      <p:to x="100000" y="100000"/>
                                    </p:animScale>
                                    <p:animScale>
                                      <p:cBhvr>
                                        <p:cTn id="17" dur="7">
                                          <p:stCondLst>
                                            <p:cond delay="410"/>
                                          </p:stCondLst>
                                        </p:cTn>
                                        <p:tgtEl>
                                          <p:spTgt spid="3">
                                            <p:txEl>
                                              <p:pRg st="0" end="0"/>
                                            </p:txEl>
                                          </p:spTgt>
                                        </p:tgtEl>
                                      </p:cBhvr>
                                      <p:to x="100000" y="90000"/>
                                    </p:animScale>
                                    <p:animScale>
                                      <p:cBhvr>
                                        <p:cTn id="18" dur="41" decel="50000">
                                          <p:stCondLst>
                                            <p:cond delay="417"/>
                                          </p:stCondLst>
                                        </p:cTn>
                                        <p:tgtEl>
                                          <p:spTgt spid="3">
                                            <p:txEl>
                                              <p:pRg st="0" end="0"/>
                                            </p:txEl>
                                          </p:spTgt>
                                        </p:tgtEl>
                                      </p:cBhvr>
                                      <p:to x="100000" y="100000"/>
                                    </p:animScale>
                                    <p:animScale>
                                      <p:cBhvr>
                                        <p:cTn id="19" dur="7">
                                          <p:stCondLst>
                                            <p:cond delay="452"/>
                                          </p:stCondLst>
                                        </p:cTn>
                                        <p:tgtEl>
                                          <p:spTgt spid="3">
                                            <p:txEl>
                                              <p:pRg st="0" end="0"/>
                                            </p:txEl>
                                          </p:spTgt>
                                        </p:tgtEl>
                                      </p:cBhvr>
                                      <p:to x="100000" y="95000"/>
                                    </p:animScale>
                                    <p:animScale>
                                      <p:cBhvr>
                                        <p:cTn id="20" dur="41" decel="50000">
                                          <p:stCondLst>
                                            <p:cond delay="459"/>
                                          </p:stCondLst>
                                        </p:cTn>
                                        <p:tgtEl>
                                          <p:spTgt spid="3">
                                            <p:txEl>
                                              <p:pRg st="0" end="0"/>
                                            </p:txEl>
                                          </p:spTgt>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nodeType="click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animEffect transition="in" filter="wipe(down)">
                                      <p:cBhvr>
                                        <p:cTn id="25" dur="145">
                                          <p:stCondLst>
                                            <p:cond delay="0"/>
                                          </p:stCondLst>
                                        </p:cTn>
                                        <p:tgtEl>
                                          <p:spTgt spid="3">
                                            <p:txEl>
                                              <p:pRg st="1" end="1"/>
                                            </p:txEl>
                                          </p:spTgt>
                                        </p:tgtEl>
                                      </p:cBhvr>
                                    </p:animEffect>
                                    <p:anim calcmode="lin" valueType="num">
                                      <p:cBhvr>
                                        <p:cTn id="26" dur="456" tmFilter="0,0; 0.14,0.36; 0.43,0.73; 0.71,0.91; 1.0,1.0">
                                          <p:stCondLst>
                                            <p:cond delay="0"/>
                                          </p:stCondLst>
                                        </p:cTn>
                                        <p:tgtEl>
                                          <p:spTgt spid="3">
                                            <p:txEl>
                                              <p:pRg st="1" end="1"/>
                                            </p:txEl>
                                          </p:spTgt>
                                        </p:tgtEl>
                                        <p:attrNameLst>
                                          <p:attrName>ppt_x</p:attrName>
                                        </p:attrNameLst>
                                      </p:cBhvr>
                                      <p:tavLst>
                                        <p:tav tm="0">
                                          <p:val>
                                            <p:strVal val="#ppt_x-0.25"/>
                                          </p:val>
                                        </p:tav>
                                        <p:tav tm="100000">
                                          <p:val>
                                            <p:strVal val="#ppt_x"/>
                                          </p:val>
                                        </p:tav>
                                      </p:tavLst>
                                    </p:anim>
                                    <p:anim calcmode="lin" valueType="num">
                                      <p:cBhvr>
                                        <p:cTn id="27" dur="166" tmFilter="0.0,0.0; 0.25,0.07; 0.50,0.2; 0.75,0.467; 1.0,1.0">
                                          <p:stCondLst>
                                            <p:cond delay="0"/>
                                          </p:stCondLst>
                                        </p:cTn>
                                        <p:tgtEl>
                                          <p:spTgt spid="3">
                                            <p:txEl>
                                              <p:pRg st="1" end="1"/>
                                            </p:txEl>
                                          </p:spTgt>
                                        </p:tgtEl>
                                        <p:attrNameLst>
                                          <p:attrName>ppt_y</p:attrName>
                                        </p:attrNameLst>
                                      </p:cBhvr>
                                      <p:tavLst>
                                        <p:tav tm="0" fmla="#ppt_y-sin(pi*$)/3">
                                          <p:val>
                                            <p:fltVal val="0.5"/>
                                          </p:val>
                                        </p:tav>
                                        <p:tav tm="100000">
                                          <p:val>
                                            <p:fltVal val="1"/>
                                          </p:val>
                                        </p:tav>
                                      </p:tavLst>
                                    </p:anim>
                                    <p:anim calcmode="lin" valueType="num">
                                      <p:cBhvr>
                                        <p:cTn id="28" dur="166" tmFilter="0, 0; 0.125,0.2665; 0.25,0.4; 0.375,0.465; 0.5,0.5;  0.625,0.535; 0.75,0.6; 0.875,0.7335; 1,1">
                                          <p:stCondLst>
                                            <p:cond delay="166"/>
                                          </p:stCondLst>
                                        </p:cTn>
                                        <p:tgtEl>
                                          <p:spTgt spid="3">
                                            <p:txEl>
                                              <p:pRg st="1" end="1"/>
                                            </p:txEl>
                                          </p:spTgt>
                                        </p:tgtEl>
                                        <p:attrNameLst>
                                          <p:attrName>ppt_y</p:attrName>
                                        </p:attrNameLst>
                                      </p:cBhvr>
                                      <p:tavLst>
                                        <p:tav tm="0" fmla="#ppt_y-sin(pi*$)/9">
                                          <p:val>
                                            <p:fltVal val="0"/>
                                          </p:val>
                                        </p:tav>
                                        <p:tav tm="100000">
                                          <p:val>
                                            <p:fltVal val="1"/>
                                          </p:val>
                                        </p:tav>
                                      </p:tavLst>
                                    </p:anim>
                                    <p:anim calcmode="lin" valueType="num">
                                      <p:cBhvr>
                                        <p:cTn id="29" dur="83" tmFilter="0, 0; 0.125,0.2665; 0.25,0.4; 0.375,0.465; 0.5,0.5;  0.625,0.535; 0.75,0.6; 0.875,0.7335; 1,1">
                                          <p:stCondLst>
                                            <p:cond delay="331"/>
                                          </p:stCondLst>
                                        </p:cTn>
                                        <p:tgtEl>
                                          <p:spTgt spid="3">
                                            <p:txEl>
                                              <p:pRg st="1" end="1"/>
                                            </p:txEl>
                                          </p:spTgt>
                                        </p:tgtEl>
                                        <p:attrNameLst>
                                          <p:attrName>ppt_y</p:attrName>
                                        </p:attrNameLst>
                                      </p:cBhvr>
                                      <p:tavLst>
                                        <p:tav tm="0" fmla="#ppt_y-sin(pi*$)/27">
                                          <p:val>
                                            <p:fltVal val="0"/>
                                          </p:val>
                                        </p:tav>
                                        <p:tav tm="100000">
                                          <p:val>
                                            <p:fltVal val="1"/>
                                          </p:val>
                                        </p:tav>
                                      </p:tavLst>
                                    </p:anim>
                                    <p:anim calcmode="lin" valueType="num">
                                      <p:cBhvr>
                                        <p:cTn id="30" dur="41" tmFilter="0, 0; 0.125,0.2665; 0.25,0.4; 0.375,0.465; 0.5,0.5;  0.625,0.535; 0.75,0.6; 0.875,0.7335; 1,1">
                                          <p:stCondLst>
                                            <p:cond delay="414"/>
                                          </p:stCondLst>
                                        </p:cTn>
                                        <p:tgtEl>
                                          <p:spTgt spid="3">
                                            <p:txEl>
                                              <p:pRg st="1" end="1"/>
                                            </p:txEl>
                                          </p:spTgt>
                                        </p:tgtEl>
                                        <p:attrNameLst>
                                          <p:attrName>ppt_y</p:attrName>
                                        </p:attrNameLst>
                                      </p:cBhvr>
                                      <p:tavLst>
                                        <p:tav tm="0" fmla="#ppt_y-sin(pi*$)/81">
                                          <p:val>
                                            <p:fltVal val="0"/>
                                          </p:val>
                                        </p:tav>
                                        <p:tav tm="100000">
                                          <p:val>
                                            <p:fltVal val="1"/>
                                          </p:val>
                                        </p:tav>
                                      </p:tavLst>
                                    </p:anim>
                                    <p:animScale>
                                      <p:cBhvr>
                                        <p:cTn id="31" dur="7">
                                          <p:stCondLst>
                                            <p:cond delay="162"/>
                                          </p:stCondLst>
                                        </p:cTn>
                                        <p:tgtEl>
                                          <p:spTgt spid="3">
                                            <p:txEl>
                                              <p:pRg st="1" end="1"/>
                                            </p:txEl>
                                          </p:spTgt>
                                        </p:tgtEl>
                                      </p:cBhvr>
                                      <p:to x="100000" y="60000"/>
                                    </p:animScale>
                                    <p:animScale>
                                      <p:cBhvr>
                                        <p:cTn id="32" dur="41" decel="50000">
                                          <p:stCondLst>
                                            <p:cond delay="169"/>
                                          </p:stCondLst>
                                        </p:cTn>
                                        <p:tgtEl>
                                          <p:spTgt spid="3">
                                            <p:txEl>
                                              <p:pRg st="1" end="1"/>
                                            </p:txEl>
                                          </p:spTgt>
                                        </p:tgtEl>
                                      </p:cBhvr>
                                      <p:to x="100000" y="100000"/>
                                    </p:animScale>
                                    <p:animScale>
                                      <p:cBhvr>
                                        <p:cTn id="33" dur="7">
                                          <p:stCondLst>
                                            <p:cond delay="328"/>
                                          </p:stCondLst>
                                        </p:cTn>
                                        <p:tgtEl>
                                          <p:spTgt spid="3">
                                            <p:txEl>
                                              <p:pRg st="1" end="1"/>
                                            </p:txEl>
                                          </p:spTgt>
                                        </p:tgtEl>
                                      </p:cBhvr>
                                      <p:to x="100000" y="80000"/>
                                    </p:animScale>
                                    <p:animScale>
                                      <p:cBhvr>
                                        <p:cTn id="34" dur="41" decel="50000">
                                          <p:stCondLst>
                                            <p:cond delay="335"/>
                                          </p:stCondLst>
                                        </p:cTn>
                                        <p:tgtEl>
                                          <p:spTgt spid="3">
                                            <p:txEl>
                                              <p:pRg st="1" end="1"/>
                                            </p:txEl>
                                          </p:spTgt>
                                        </p:tgtEl>
                                      </p:cBhvr>
                                      <p:to x="100000" y="100000"/>
                                    </p:animScale>
                                    <p:animScale>
                                      <p:cBhvr>
                                        <p:cTn id="35" dur="7">
                                          <p:stCondLst>
                                            <p:cond delay="410"/>
                                          </p:stCondLst>
                                        </p:cTn>
                                        <p:tgtEl>
                                          <p:spTgt spid="3">
                                            <p:txEl>
                                              <p:pRg st="1" end="1"/>
                                            </p:txEl>
                                          </p:spTgt>
                                        </p:tgtEl>
                                      </p:cBhvr>
                                      <p:to x="100000" y="90000"/>
                                    </p:animScale>
                                    <p:animScale>
                                      <p:cBhvr>
                                        <p:cTn id="36" dur="41" decel="50000">
                                          <p:stCondLst>
                                            <p:cond delay="417"/>
                                          </p:stCondLst>
                                        </p:cTn>
                                        <p:tgtEl>
                                          <p:spTgt spid="3">
                                            <p:txEl>
                                              <p:pRg st="1" end="1"/>
                                            </p:txEl>
                                          </p:spTgt>
                                        </p:tgtEl>
                                      </p:cBhvr>
                                      <p:to x="100000" y="100000"/>
                                    </p:animScale>
                                    <p:animScale>
                                      <p:cBhvr>
                                        <p:cTn id="37" dur="7">
                                          <p:stCondLst>
                                            <p:cond delay="452"/>
                                          </p:stCondLst>
                                        </p:cTn>
                                        <p:tgtEl>
                                          <p:spTgt spid="3">
                                            <p:txEl>
                                              <p:pRg st="1" end="1"/>
                                            </p:txEl>
                                          </p:spTgt>
                                        </p:tgtEl>
                                      </p:cBhvr>
                                      <p:to x="100000" y="95000"/>
                                    </p:animScale>
                                    <p:animScale>
                                      <p:cBhvr>
                                        <p:cTn id="38" dur="41" decel="50000">
                                          <p:stCondLst>
                                            <p:cond delay="459"/>
                                          </p:stCondLst>
                                        </p:cTn>
                                        <p:tgtEl>
                                          <p:spTgt spid="3">
                                            <p:txEl>
                                              <p:pRg st="1" end="1"/>
                                            </p:txEl>
                                          </p:spTgt>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nodeType="clickEffect">
                                  <p:stCondLst>
                                    <p:cond delay="0"/>
                                  </p:stCondLst>
                                  <p:childTnLst>
                                    <p:set>
                                      <p:cBhvr>
                                        <p:cTn id="42" dur="1" fill="hold">
                                          <p:stCondLst>
                                            <p:cond delay="0"/>
                                          </p:stCondLst>
                                        </p:cTn>
                                        <p:tgtEl>
                                          <p:spTgt spid="3">
                                            <p:txEl>
                                              <p:pRg st="2" end="2"/>
                                            </p:txEl>
                                          </p:spTgt>
                                        </p:tgtEl>
                                        <p:attrNameLst>
                                          <p:attrName>style.visibility</p:attrName>
                                        </p:attrNameLst>
                                      </p:cBhvr>
                                      <p:to>
                                        <p:strVal val="visible"/>
                                      </p:to>
                                    </p:set>
                                    <p:animEffect transition="in" filter="wipe(down)">
                                      <p:cBhvr>
                                        <p:cTn id="43" dur="145">
                                          <p:stCondLst>
                                            <p:cond delay="0"/>
                                          </p:stCondLst>
                                        </p:cTn>
                                        <p:tgtEl>
                                          <p:spTgt spid="3">
                                            <p:txEl>
                                              <p:pRg st="2" end="2"/>
                                            </p:txEl>
                                          </p:spTgt>
                                        </p:tgtEl>
                                      </p:cBhvr>
                                    </p:animEffect>
                                    <p:anim calcmode="lin" valueType="num">
                                      <p:cBhvr>
                                        <p:cTn id="44" dur="456" tmFilter="0,0; 0.14,0.36; 0.43,0.73; 0.71,0.91; 1.0,1.0">
                                          <p:stCondLst>
                                            <p:cond delay="0"/>
                                          </p:stCondLst>
                                        </p:cTn>
                                        <p:tgtEl>
                                          <p:spTgt spid="3">
                                            <p:txEl>
                                              <p:pRg st="2" end="2"/>
                                            </p:txEl>
                                          </p:spTgt>
                                        </p:tgtEl>
                                        <p:attrNameLst>
                                          <p:attrName>ppt_x</p:attrName>
                                        </p:attrNameLst>
                                      </p:cBhvr>
                                      <p:tavLst>
                                        <p:tav tm="0">
                                          <p:val>
                                            <p:strVal val="#ppt_x-0.25"/>
                                          </p:val>
                                        </p:tav>
                                        <p:tav tm="100000">
                                          <p:val>
                                            <p:strVal val="#ppt_x"/>
                                          </p:val>
                                        </p:tav>
                                      </p:tavLst>
                                    </p:anim>
                                    <p:anim calcmode="lin" valueType="num">
                                      <p:cBhvr>
                                        <p:cTn id="45" dur="166" tmFilter="0.0,0.0; 0.25,0.07; 0.50,0.2; 0.75,0.467; 1.0,1.0">
                                          <p:stCondLst>
                                            <p:cond delay="0"/>
                                          </p:stCondLst>
                                        </p:cTn>
                                        <p:tgtEl>
                                          <p:spTgt spid="3">
                                            <p:txEl>
                                              <p:pRg st="2" end="2"/>
                                            </p:txEl>
                                          </p:spTgt>
                                        </p:tgtEl>
                                        <p:attrNameLst>
                                          <p:attrName>ppt_y</p:attrName>
                                        </p:attrNameLst>
                                      </p:cBhvr>
                                      <p:tavLst>
                                        <p:tav tm="0" fmla="#ppt_y-sin(pi*$)/3">
                                          <p:val>
                                            <p:fltVal val="0.5"/>
                                          </p:val>
                                        </p:tav>
                                        <p:tav tm="100000">
                                          <p:val>
                                            <p:fltVal val="1"/>
                                          </p:val>
                                        </p:tav>
                                      </p:tavLst>
                                    </p:anim>
                                    <p:anim calcmode="lin" valueType="num">
                                      <p:cBhvr>
                                        <p:cTn id="46" dur="166" tmFilter="0, 0; 0.125,0.2665; 0.25,0.4; 0.375,0.465; 0.5,0.5;  0.625,0.535; 0.75,0.6; 0.875,0.7335; 1,1">
                                          <p:stCondLst>
                                            <p:cond delay="166"/>
                                          </p:stCondLst>
                                        </p:cTn>
                                        <p:tgtEl>
                                          <p:spTgt spid="3">
                                            <p:txEl>
                                              <p:pRg st="2" end="2"/>
                                            </p:txEl>
                                          </p:spTgt>
                                        </p:tgtEl>
                                        <p:attrNameLst>
                                          <p:attrName>ppt_y</p:attrName>
                                        </p:attrNameLst>
                                      </p:cBhvr>
                                      <p:tavLst>
                                        <p:tav tm="0" fmla="#ppt_y-sin(pi*$)/9">
                                          <p:val>
                                            <p:fltVal val="0"/>
                                          </p:val>
                                        </p:tav>
                                        <p:tav tm="100000">
                                          <p:val>
                                            <p:fltVal val="1"/>
                                          </p:val>
                                        </p:tav>
                                      </p:tavLst>
                                    </p:anim>
                                    <p:anim calcmode="lin" valueType="num">
                                      <p:cBhvr>
                                        <p:cTn id="47" dur="83" tmFilter="0, 0; 0.125,0.2665; 0.25,0.4; 0.375,0.465; 0.5,0.5;  0.625,0.535; 0.75,0.6; 0.875,0.7335; 1,1">
                                          <p:stCondLst>
                                            <p:cond delay="331"/>
                                          </p:stCondLst>
                                        </p:cTn>
                                        <p:tgtEl>
                                          <p:spTgt spid="3">
                                            <p:txEl>
                                              <p:pRg st="2" end="2"/>
                                            </p:txEl>
                                          </p:spTgt>
                                        </p:tgtEl>
                                        <p:attrNameLst>
                                          <p:attrName>ppt_y</p:attrName>
                                        </p:attrNameLst>
                                      </p:cBhvr>
                                      <p:tavLst>
                                        <p:tav tm="0" fmla="#ppt_y-sin(pi*$)/27">
                                          <p:val>
                                            <p:fltVal val="0"/>
                                          </p:val>
                                        </p:tav>
                                        <p:tav tm="100000">
                                          <p:val>
                                            <p:fltVal val="1"/>
                                          </p:val>
                                        </p:tav>
                                      </p:tavLst>
                                    </p:anim>
                                    <p:anim calcmode="lin" valueType="num">
                                      <p:cBhvr>
                                        <p:cTn id="48" dur="41" tmFilter="0, 0; 0.125,0.2665; 0.25,0.4; 0.375,0.465; 0.5,0.5;  0.625,0.535; 0.75,0.6; 0.875,0.7335; 1,1">
                                          <p:stCondLst>
                                            <p:cond delay="414"/>
                                          </p:stCondLst>
                                        </p:cTn>
                                        <p:tgtEl>
                                          <p:spTgt spid="3">
                                            <p:txEl>
                                              <p:pRg st="2" end="2"/>
                                            </p:txEl>
                                          </p:spTgt>
                                        </p:tgtEl>
                                        <p:attrNameLst>
                                          <p:attrName>ppt_y</p:attrName>
                                        </p:attrNameLst>
                                      </p:cBhvr>
                                      <p:tavLst>
                                        <p:tav tm="0" fmla="#ppt_y-sin(pi*$)/81">
                                          <p:val>
                                            <p:fltVal val="0"/>
                                          </p:val>
                                        </p:tav>
                                        <p:tav tm="100000">
                                          <p:val>
                                            <p:fltVal val="1"/>
                                          </p:val>
                                        </p:tav>
                                      </p:tavLst>
                                    </p:anim>
                                    <p:animScale>
                                      <p:cBhvr>
                                        <p:cTn id="49" dur="7">
                                          <p:stCondLst>
                                            <p:cond delay="162"/>
                                          </p:stCondLst>
                                        </p:cTn>
                                        <p:tgtEl>
                                          <p:spTgt spid="3">
                                            <p:txEl>
                                              <p:pRg st="2" end="2"/>
                                            </p:txEl>
                                          </p:spTgt>
                                        </p:tgtEl>
                                      </p:cBhvr>
                                      <p:to x="100000" y="60000"/>
                                    </p:animScale>
                                    <p:animScale>
                                      <p:cBhvr>
                                        <p:cTn id="50" dur="41" decel="50000">
                                          <p:stCondLst>
                                            <p:cond delay="169"/>
                                          </p:stCondLst>
                                        </p:cTn>
                                        <p:tgtEl>
                                          <p:spTgt spid="3">
                                            <p:txEl>
                                              <p:pRg st="2" end="2"/>
                                            </p:txEl>
                                          </p:spTgt>
                                        </p:tgtEl>
                                      </p:cBhvr>
                                      <p:to x="100000" y="100000"/>
                                    </p:animScale>
                                    <p:animScale>
                                      <p:cBhvr>
                                        <p:cTn id="51" dur="7">
                                          <p:stCondLst>
                                            <p:cond delay="328"/>
                                          </p:stCondLst>
                                        </p:cTn>
                                        <p:tgtEl>
                                          <p:spTgt spid="3">
                                            <p:txEl>
                                              <p:pRg st="2" end="2"/>
                                            </p:txEl>
                                          </p:spTgt>
                                        </p:tgtEl>
                                      </p:cBhvr>
                                      <p:to x="100000" y="80000"/>
                                    </p:animScale>
                                    <p:animScale>
                                      <p:cBhvr>
                                        <p:cTn id="52" dur="41" decel="50000">
                                          <p:stCondLst>
                                            <p:cond delay="335"/>
                                          </p:stCondLst>
                                        </p:cTn>
                                        <p:tgtEl>
                                          <p:spTgt spid="3">
                                            <p:txEl>
                                              <p:pRg st="2" end="2"/>
                                            </p:txEl>
                                          </p:spTgt>
                                        </p:tgtEl>
                                      </p:cBhvr>
                                      <p:to x="100000" y="100000"/>
                                    </p:animScale>
                                    <p:animScale>
                                      <p:cBhvr>
                                        <p:cTn id="53" dur="7">
                                          <p:stCondLst>
                                            <p:cond delay="410"/>
                                          </p:stCondLst>
                                        </p:cTn>
                                        <p:tgtEl>
                                          <p:spTgt spid="3">
                                            <p:txEl>
                                              <p:pRg st="2" end="2"/>
                                            </p:txEl>
                                          </p:spTgt>
                                        </p:tgtEl>
                                      </p:cBhvr>
                                      <p:to x="100000" y="90000"/>
                                    </p:animScale>
                                    <p:animScale>
                                      <p:cBhvr>
                                        <p:cTn id="54" dur="41" decel="50000">
                                          <p:stCondLst>
                                            <p:cond delay="417"/>
                                          </p:stCondLst>
                                        </p:cTn>
                                        <p:tgtEl>
                                          <p:spTgt spid="3">
                                            <p:txEl>
                                              <p:pRg st="2" end="2"/>
                                            </p:txEl>
                                          </p:spTgt>
                                        </p:tgtEl>
                                      </p:cBhvr>
                                      <p:to x="100000" y="100000"/>
                                    </p:animScale>
                                    <p:animScale>
                                      <p:cBhvr>
                                        <p:cTn id="55" dur="7">
                                          <p:stCondLst>
                                            <p:cond delay="452"/>
                                          </p:stCondLst>
                                        </p:cTn>
                                        <p:tgtEl>
                                          <p:spTgt spid="3">
                                            <p:txEl>
                                              <p:pRg st="2" end="2"/>
                                            </p:txEl>
                                          </p:spTgt>
                                        </p:tgtEl>
                                      </p:cBhvr>
                                      <p:to x="100000" y="95000"/>
                                    </p:animScale>
                                    <p:animScale>
                                      <p:cBhvr>
                                        <p:cTn id="56" dur="41" decel="50000">
                                          <p:stCondLst>
                                            <p:cond delay="459"/>
                                          </p:stCondLst>
                                        </p:cTn>
                                        <p:tgtEl>
                                          <p:spTgt spid="3">
                                            <p:txEl>
                                              <p:pRg st="2" end="2"/>
                                            </p:txEl>
                                          </p:spTgt>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nodeType="clickEffect">
                                  <p:stCondLst>
                                    <p:cond delay="0"/>
                                  </p:stCondLst>
                                  <p:childTnLst>
                                    <p:set>
                                      <p:cBhvr>
                                        <p:cTn id="60" dur="1" fill="hold">
                                          <p:stCondLst>
                                            <p:cond delay="0"/>
                                          </p:stCondLst>
                                        </p:cTn>
                                        <p:tgtEl>
                                          <p:spTgt spid="3">
                                            <p:txEl>
                                              <p:pRg st="3" end="3"/>
                                            </p:txEl>
                                          </p:spTgt>
                                        </p:tgtEl>
                                        <p:attrNameLst>
                                          <p:attrName>style.visibility</p:attrName>
                                        </p:attrNameLst>
                                      </p:cBhvr>
                                      <p:to>
                                        <p:strVal val="visible"/>
                                      </p:to>
                                    </p:set>
                                    <p:animEffect transition="in" filter="wipe(down)">
                                      <p:cBhvr>
                                        <p:cTn id="61" dur="145">
                                          <p:stCondLst>
                                            <p:cond delay="0"/>
                                          </p:stCondLst>
                                        </p:cTn>
                                        <p:tgtEl>
                                          <p:spTgt spid="3">
                                            <p:txEl>
                                              <p:pRg st="3" end="3"/>
                                            </p:txEl>
                                          </p:spTgt>
                                        </p:tgtEl>
                                      </p:cBhvr>
                                    </p:animEffect>
                                    <p:anim calcmode="lin" valueType="num">
                                      <p:cBhvr>
                                        <p:cTn id="62" dur="456" tmFilter="0,0; 0.14,0.36; 0.43,0.73; 0.71,0.91; 1.0,1.0">
                                          <p:stCondLst>
                                            <p:cond delay="0"/>
                                          </p:stCondLst>
                                        </p:cTn>
                                        <p:tgtEl>
                                          <p:spTgt spid="3">
                                            <p:txEl>
                                              <p:pRg st="3" end="3"/>
                                            </p:txEl>
                                          </p:spTgt>
                                        </p:tgtEl>
                                        <p:attrNameLst>
                                          <p:attrName>ppt_x</p:attrName>
                                        </p:attrNameLst>
                                      </p:cBhvr>
                                      <p:tavLst>
                                        <p:tav tm="0">
                                          <p:val>
                                            <p:strVal val="#ppt_x-0.25"/>
                                          </p:val>
                                        </p:tav>
                                        <p:tav tm="100000">
                                          <p:val>
                                            <p:strVal val="#ppt_x"/>
                                          </p:val>
                                        </p:tav>
                                      </p:tavLst>
                                    </p:anim>
                                    <p:anim calcmode="lin" valueType="num">
                                      <p:cBhvr>
                                        <p:cTn id="63" dur="166" tmFilter="0.0,0.0; 0.25,0.07; 0.50,0.2; 0.75,0.467; 1.0,1.0">
                                          <p:stCondLst>
                                            <p:cond delay="0"/>
                                          </p:stCondLst>
                                        </p:cTn>
                                        <p:tgtEl>
                                          <p:spTgt spid="3">
                                            <p:txEl>
                                              <p:pRg st="3" end="3"/>
                                            </p:txEl>
                                          </p:spTgt>
                                        </p:tgtEl>
                                        <p:attrNameLst>
                                          <p:attrName>ppt_y</p:attrName>
                                        </p:attrNameLst>
                                      </p:cBhvr>
                                      <p:tavLst>
                                        <p:tav tm="0" fmla="#ppt_y-sin(pi*$)/3">
                                          <p:val>
                                            <p:fltVal val="0.5"/>
                                          </p:val>
                                        </p:tav>
                                        <p:tav tm="100000">
                                          <p:val>
                                            <p:fltVal val="1"/>
                                          </p:val>
                                        </p:tav>
                                      </p:tavLst>
                                    </p:anim>
                                    <p:anim calcmode="lin" valueType="num">
                                      <p:cBhvr>
                                        <p:cTn id="64" dur="166" tmFilter="0, 0; 0.125,0.2665; 0.25,0.4; 0.375,0.465; 0.5,0.5;  0.625,0.535; 0.75,0.6; 0.875,0.7335; 1,1">
                                          <p:stCondLst>
                                            <p:cond delay="166"/>
                                          </p:stCondLst>
                                        </p:cTn>
                                        <p:tgtEl>
                                          <p:spTgt spid="3">
                                            <p:txEl>
                                              <p:pRg st="3" end="3"/>
                                            </p:txEl>
                                          </p:spTgt>
                                        </p:tgtEl>
                                        <p:attrNameLst>
                                          <p:attrName>ppt_y</p:attrName>
                                        </p:attrNameLst>
                                      </p:cBhvr>
                                      <p:tavLst>
                                        <p:tav tm="0" fmla="#ppt_y-sin(pi*$)/9">
                                          <p:val>
                                            <p:fltVal val="0"/>
                                          </p:val>
                                        </p:tav>
                                        <p:tav tm="100000">
                                          <p:val>
                                            <p:fltVal val="1"/>
                                          </p:val>
                                        </p:tav>
                                      </p:tavLst>
                                    </p:anim>
                                    <p:anim calcmode="lin" valueType="num">
                                      <p:cBhvr>
                                        <p:cTn id="65" dur="83" tmFilter="0, 0; 0.125,0.2665; 0.25,0.4; 0.375,0.465; 0.5,0.5;  0.625,0.535; 0.75,0.6; 0.875,0.7335; 1,1">
                                          <p:stCondLst>
                                            <p:cond delay="331"/>
                                          </p:stCondLst>
                                        </p:cTn>
                                        <p:tgtEl>
                                          <p:spTgt spid="3">
                                            <p:txEl>
                                              <p:pRg st="3" end="3"/>
                                            </p:txEl>
                                          </p:spTgt>
                                        </p:tgtEl>
                                        <p:attrNameLst>
                                          <p:attrName>ppt_y</p:attrName>
                                        </p:attrNameLst>
                                      </p:cBhvr>
                                      <p:tavLst>
                                        <p:tav tm="0" fmla="#ppt_y-sin(pi*$)/27">
                                          <p:val>
                                            <p:fltVal val="0"/>
                                          </p:val>
                                        </p:tav>
                                        <p:tav tm="100000">
                                          <p:val>
                                            <p:fltVal val="1"/>
                                          </p:val>
                                        </p:tav>
                                      </p:tavLst>
                                    </p:anim>
                                    <p:anim calcmode="lin" valueType="num">
                                      <p:cBhvr>
                                        <p:cTn id="66" dur="41" tmFilter="0, 0; 0.125,0.2665; 0.25,0.4; 0.375,0.465; 0.5,0.5;  0.625,0.535; 0.75,0.6; 0.875,0.7335; 1,1">
                                          <p:stCondLst>
                                            <p:cond delay="414"/>
                                          </p:stCondLst>
                                        </p:cTn>
                                        <p:tgtEl>
                                          <p:spTgt spid="3">
                                            <p:txEl>
                                              <p:pRg st="3" end="3"/>
                                            </p:txEl>
                                          </p:spTgt>
                                        </p:tgtEl>
                                        <p:attrNameLst>
                                          <p:attrName>ppt_y</p:attrName>
                                        </p:attrNameLst>
                                      </p:cBhvr>
                                      <p:tavLst>
                                        <p:tav tm="0" fmla="#ppt_y-sin(pi*$)/81">
                                          <p:val>
                                            <p:fltVal val="0"/>
                                          </p:val>
                                        </p:tav>
                                        <p:tav tm="100000">
                                          <p:val>
                                            <p:fltVal val="1"/>
                                          </p:val>
                                        </p:tav>
                                      </p:tavLst>
                                    </p:anim>
                                    <p:animScale>
                                      <p:cBhvr>
                                        <p:cTn id="67" dur="7">
                                          <p:stCondLst>
                                            <p:cond delay="162"/>
                                          </p:stCondLst>
                                        </p:cTn>
                                        <p:tgtEl>
                                          <p:spTgt spid="3">
                                            <p:txEl>
                                              <p:pRg st="3" end="3"/>
                                            </p:txEl>
                                          </p:spTgt>
                                        </p:tgtEl>
                                      </p:cBhvr>
                                      <p:to x="100000" y="60000"/>
                                    </p:animScale>
                                    <p:animScale>
                                      <p:cBhvr>
                                        <p:cTn id="68" dur="41" decel="50000">
                                          <p:stCondLst>
                                            <p:cond delay="169"/>
                                          </p:stCondLst>
                                        </p:cTn>
                                        <p:tgtEl>
                                          <p:spTgt spid="3">
                                            <p:txEl>
                                              <p:pRg st="3" end="3"/>
                                            </p:txEl>
                                          </p:spTgt>
                                        </p:tgtEl>
                                      </p:cBhvr>
                                      <p:to x="100000" y="100000"/>
                                    </p:animScale>
                                    <p:animScale>
                                      <p:cBhvr>
                                        <p:cTn id="69" dur="7">
                                          <p:stCondLst>
                                            <p:cond delay="328"/>
                                          </p:stCondLst>
                                        </p:cTn>
                                        <p:tgtEl>
                                          <p:spTgt spid="3">
                                            <p:txEl>
                                              <p:pRg st="3" end="3"/>
                                            </p:txEl>
                                          </p:spTgt>
                                        </p:tgtEl>
                                      </p:cBhvr>
                                      <p:to x="100000" y="80000"/>
                                    </p:animScale>
                                    <p:animScale>
                                      <p:cBhvr>
                                        <p:cTn id="70" dur="41" decel="50000">
                                          <p:stCondLst>
                                            <p:cond delay="335"/>
                                          </p:stCondLst>
                                        </p:cTn>
                                        <p:tgtEl>
                                          <p:spTgt spid="3">
                                            <p:txEl>
                                              <p:pRg st="3" end="3"/>
                                            </p:txEl>
                                          </p:spTgt>
                                        </p:tgtEl>
                                      </p:cBhvr>
                                      <p:to x="100000" y="100000"/>
                                    </p:animScale>
                                    <p:animScale>
                                      <p:cBhvr>
                                        <p:cTn id="71" dur="7">
                                          <p:stCondLst>
                                            <p:cond delay="410"/>
                                          </p:stCondLst>
                                        </p:cTn>
                                        <p:tgtEl>
                                          <p:spTgt spid="3">
                                            <p:txEl>
                                              <p:pRg st="3" end="3"/>
                                            </p:txEl>
                                          </p:spTgt>
                                        </p:tgtEl>
                                      </p:cBhvr>
                                      <p:to x="100000" y="90000"/>
                                    </p:animScale>
                                    <p:animScale>
                                      <p:cBhvr>
                                        <p:cTn id="72" dur="41" decel="50000">
                                          <p:stCondLst>
                                            <p:cond delay="417"/>
                                          </p:stCondLst>
                                        </p:cTn>
                                        <p:tgtEl>
                                          <p:spTgt spid="3">
                                            <p:txEl>
                                              <p:pRg st="3" end="3"/>
                                            </p:txEl>
                                          </p:spTgt>
                                        </p:tgtEl>
                                      </p:cBhvr>
                                      <p:to x="100000" y="100000"/>
                                    </p:animScale>
                                    <p:animScale>
                                      <p:cBhvr>
                                        <p:cTn id="73" dur="7">
                                          <p:stCondLst>
                                            <p:cond delay="452"/>
                                          </p:stCondLst>
                                        </p:cTn>
                                        <p:tgtEl>
                                          <p:spTgt spid="3">
                                            <p:txEl>
                                              <p:pRg st="3" end="3"/>
                                            </p:txEl>
                                          </p:spTgt>
                                        </p:tgtEl>
                                      </p:cBhvr>
                                      <p:to x="100000" y="95000"/>
                                    </p:animScale>
                                    <p:animScale>
                                      <p:cBhvr>
                                        <p:cTn id="74" dur="41" decel="50000">
                                          <p:stCondLst>
                                            <p:cond delay="459"/>
                                          </p:stCondLst>
                                        </p:cTn>
                                        <p:tgtEl>
                                          <p:spTgt spid="3">
                                            <p:txEl>
                                              <p:pRg st="3" end="3"/>
                                            </p:txEl>
                                          </p:spTgt>
                                        </p:tgtEl>
                                      </p:cBhvr>
                                      <p:to x="100000" y="100000"/>
                                    </p:animScale>
                                  </p:childTnLst>
                                </p:cTn>
                              </p:par>
                            </p:childTnLst>
                          </p:cTn>
                        </p:par>
                      </p:childTnLst>
                    </p:cTn>
                  </p:par>
                  <p:par>
                    <p:cTn id="75" fill="hold">
                      <p:stCondLst>
                        <p:cond delay="indefinite"/>
                      </p:stCondLst>
                      <p:childTnLst>
                        <p:par>
                          <p:cTn id="76" fill="hold">
                            <p:stCondLst>
                              <p:cond delay="0"/>
                            </p:stCondLst>
                            <p:childTnLst>
                              <p:par>
                                <p:cTn id="77" presetID="26" presetClass="entr" presetSubtype="0" fill="hold" nodeType="clickEffect">
                                  <p:stCondLst>
                                    <p:cond delay="0"/>
                                  </p:stCondLst>
                                  <p:childTnLst>
                                    <p:set>
                                      <p:cBhvr>
                                        <p:cTn id="78" dur="1" fill="hold">
                                          <p:stCondLst>
                                            <p:cond delay="0"/>
                                          </p:stCondLst>
                                        </p:cTn>
                                        <p:tgtEl>
                                          <p:spTgt spid="3">
                                            <p:txEl>
                                              <p:pRg st="4" end="4"/>
                                            </p:txEl>
                                          </p:spTgt>
                                        </p:tgtEl>
                                        <p:attrNameLst>
                                          <p:attrName>style.visibility</p:attrName>
                                        </p:attrNameLst>
                                      </p:cBhvr>
                                      <p:to>
                                        <p:strVal val="visible"/>
                                      </p:to>
                                    </p:set>
                                    <p:animEffect transition="in" filter="wipe(down)">
                                      <p:cBhvr>
                                        <p:cTn id="79" dur="145">
                                          <p:stCondLst>
                                            <p:cond delay="0"/>
                                          </p:stCondLst>
                                        </p:cTn>
                                        <p:tgtEl>
                                          <p:spTgt spid="3">
                                            <p:txEl>
                                              <p:pRg st="4" end="4"/>
                                            </p:txEl>
                                          </p:spTgt>
                                        </p:tgtEl>
                                      </p:cBhvr>
                                    </p:animEffect>
                                    <p:anim calcmode="lin" valueType="num">
                                      <p:cBhvr>
                                        <p:cTn id="80" dur="456" tmFilter="0,0; 0.14,0.36; 0.43,0.73; 0.71,0.91; 1.0,1.0">
                                          <p:stCondLst>
                                            <p:cond delay="0"/>
                                          </p:stCondLst>
                                        </p:cTn>
                                        <p:tgtEl>
                                          <p:spTgt spid="3">
                                            <p:txEl>
                                              <p:pRg st="4" end="4"/>
                                            </p:txEl>
                                          </p:spTgt>
                                        </p:tgtEl>
                                        <p:attrNameLst>
                                          <p:attrName>ppt_x</p:attrName>
                                        </p:attrNameLst>
                                      </p:cBhvr>
                                      <p:tavLst>
                                        <p:tav tm="0">
                                          <p:val>
                                            <p:strVal val="#ppt_x-0.25"/>
                                          </p:val>
                                        </p:tav>
                                        <p:tav tm="100000">
                                          <p:val>
                                            <p:strVal val="#ppt_x"/>
                                          </p:val>
                                        </p:tav>
                                      </p:tavLst>
                                    </p:anim>
                                    <p:anim calcmode="lin" valueType="num">
                                      <p:cBhvr>
                                        <p:cTn id="81" dur="166" tmFilter="0.0,0.0; 0.25,0.07; 0.50,0.2; 0.75,0.467; 1.0,1.0">
                                          <p:stCondLst>
                                            <p:cond delay="0"/>
                                          </p:stCondLst>
                                        </p:cTn>
                                        <p:tgtEl>
                                          <p:spTgt spid="3">
                                            <p:txEl>
                                              <p:pRg st="4" end="4"/>
                                            </p:txEl>
                                          </p:spTgt>
                                        </p:tgtEl>
                                        <p:attrNameLst>
                                          <p:attrName>ppt_y</p:attrName>
                                        </p:attrNameLst>
                                      </p:cBhvr>
                                      <p:tavLst>
                                        <p:tav tm="0" fmla="#ppt_y-sin(pi*$)/3">
                                          <p:val>
                                            <p:fltVal val="0.5"/>
                                          </p:val>
                                        </p:tav>
                                        <p:tav tm="100000">
                                          <p:val>
                                            <p:fltVal val="1"/>
                                          </p:val>
                                        </p:tav>
                                      </p:tavLst>
                                    </p:anim>
                                    <p:anim calcmode="lin" valueType="num">
                                      <p:cBhvr>
                                        <p:cTn id="82" dur="166" tmFilter="0, 0; 0.125,0.2665; 0.25,0.4; 0.375,0.465; 0.5,0.5;  0.625,0.535; 0.75,0.6; 0.875,0.7335; 1,1">
                                          <p:stCondLst>
                                            <p:cond delay="166"/>
                                          </p:stCondLst>
                                        </p:cTn>
                                        <p:tgtEl>
                                          <p:spTgt spid="3">
                                            <p:txEl>
                                              <p:pRg st="4" end="4"/>
                                            </p:txEl>
                                          </p:spTgt>
                                        </p:tgtEl>
                                        <p:attrNameLst>
                                          <p:attrName>ppt_y</p:attrName>
                                        </p:attrNameLst>
                                      </p:cBhvr>
                                      <p:tavLst>
                                        <p:tav tm="0" fmla="#ppt_y-sin(pi*$)/9">
                                          <p:val>
                                            <p:fltVal val="0"/>
                                          </p:val>
                                        </p:tav>
                                        <p:tav tm="100000">
                                          <p:val>
                                            <p:fltVal val="1"/>
                                          </p:val>
                                        </p:tav>
                                      </p:tavLst>
                                    </p:anim>
                                    <p:anim calcmode="lin" valueType="num">
                                      <p:cBhvr>
                                        <p:cTn id="83" dur="83" tmFilter="0, 0; 0.125,0.2665; 0.25,0.4; 0.375,0.465; 0.5,0.5;  0.625,0.535; 0.75,0.6; 0.875,0.7335; 1,1">
                                          <p:stCondLst>
                                            <p:cond delay="331"/>
                                          </p:stCondLst>
                                        </p:cTn>
                                        <p:tgtEl>
                                          <p:spTgt spid="3">
                                            <p:txEl>
                                              <p:pRg st="4" end="4"/>
                                            </p:txEl>
                                          </p:spTgt>
                                        </p:tgtEl>
                                        <p:attrNameLst>
                                          <p:attrName>ppt_y</p:attrName>
                                        </p:attrNameLst>
                                      </p:cBhvr>
                                      <p:tavLst>
                                        <p:tav tm="0" fmla="#ppt_y-sin(pi*$)/27">
                                          <p:val>
                                            <p:fltVal val="0"/>
                                          </p:val>
                                        </p:tav>
                                        <p:tav tm="100000">
                                          <p:val>
                                            <p:fltVal val="1"/>
                                          </p:val>
                                        </p:tav>
                                      </p:tavLst>
                                    </p:anim>
                                    <p:anim calcmode="lin" valueType="num">
                                      <p:cBhvr>
                                        <p:cTn id="84" dur="41" tmFilter="0, 0; 0.125,0.2665; 0.25,0.4; 0.375,0.465; 0.5,0.5;  0.625,0.535; 0.75,0.6; 0.875,0.7335; 1,1">
                                          <p:stCondLst>
                                            <p:cond delay="414"/>
                                          </p:stCondLst>
                                        </p:cTn>
                                        <p:tgtEl>
                                          <p:spTgt spid="3">
                                            <p:txEl>
                                              <p:pRg st="4" end="4"/>
                                            </p:txEl>
                                          </p:spTgt>
                                        </p:tgtEl>
                                        <p:attrNameLst>
                                          <p:attrName>ppt_y</p:attrName>
                                        </p:attrNameLst>
                                      </p:cBhvr>
                                      <p:tavLst>
                                        <p:tav tm="0" fmla="#ppt_y-sin(pi*$)/81">
                                          <p:val>
                                            <p:fltVal val="0"/>
                                          </p:val>
                                        </p:tav>
                                        <p:tav tm="100000">
                                          <p:val>
                                            <p:fltVal val="1"/>
                                          </p:val>
                                        </p:tav>
                                      </p:tavLst>
                                    </p:anim>
                                    <p:animScale>
                                      <p:cBhvr>
                                        <p:cTn id="85" dur="7">
                                          <p:stCondLst>
                                            <p:cond delay="162"/>
                                          </p:stCondLst>
                                        </p:cTn>
                                        <p:tgtEl>
                                          <p:spTgt spid="3">
                                            <p:txEl>
                                              <p:pRg st="4" end="4"/>
                                            </p:txEl>
                                          </p:spTgt>
                                        </p:tgtEl>
                                      </p:cBhvr>
                                      <p:to x="100000" y="60000"/>
                                    </p:animScale>
                                    <p:animScale>
                                      <p:cBhvr>
                                        <p:cTn id="86" dur="41" decel="50000">
                                          <p:stCondLst>
                                            <p:cond delay="169"/>
                                          </p:stCondLst>
                                        </p:cTn>
                                        <p:tgtEl>
                                          <p:spTgt spid="3">
                                            <p:txEl>
                                              <p:pRg st="4" end="4"/>
                                            </p:txEl>
                                          </p:spTgt>
                                        </p:tgtEl>
                                      </p:cBhvr>
                                      <p:to x="100000" y="100000"/>
                                    </p:animScale>
                                    <p:animScale>
                                      <p:cBhvr>
                                        <p:cTn id="87" dur="7">
                                          <p:stCondLst>
                                            <p:cond delay="328"/>
                                          </p:stCondLst>
                                        </p:cTn>
                                        <p:tgtEl>
                                          <p:spTgt spid="3">
                                            <p:txEl>
                                              <p:pRg st="4" end="4"/>
                                            </p:txEl>
                                          </p:spTgt>
                                        </p:tgtEl>
                                      </p:cBhvr>
                                      <p:to x="100000" y="80000"/>
                                    </p:animScale>
                                    <p:animScale>
                                      <p:cBhvr>
                                        <p:cTn id="88" dur="41" decel="50000">
                                          <p:stCondLst>
                                            <p:cond delay="335"/>
                                          </p:stCondLst>
                                        </p:cTn>
                                        <p:tgtEl>
                                          <p:spTgt spid="3">
                                            <p:txEl>
                                              <p:pRg st="4" end="4"/>
                                            </p:txEl>
                                          </p:spTgt>
                                        </p:tgtEl>
                                      </p:cBhvr>
                                      <p:to x="100000" y="100000"/>
                                    </p:animScale>
                                    <p:animScale>
                                      <p:cBhvr>
                                        <p:cTn id="89" dur="7">
                                          <p:stCondLst>
                                            <p:cond delay="410"/>
                                          </p:stCondLst>
                                        </p:cTn>
                                        <p:tgtEl>
                                          <p:spTgt spid="3">
                                            <p:txEl>
                                              <p:pRg st="4" end="4"/>
                                            </p:txEl>
                                          </p:spTgt>
                                        </p:tgtEl>
                                      </p:cBhvr>
                                      <p:to x="100000" y="90000"/>
                                    </p:animScale>
                                    <p:animScale>
                                      <p:cBhvr>
                                        <p:cTn id="90" dur="41" decel="50000">
                                          <p:stCondLst>
                                            <p:cond delay="417"/>
                                          </p:stCondLst>
                                        </p:cTn>
                                        <p:tgtEl>
                                          <p:spTgt spid="3">
                                            <p:txEl>
                                              <p:pRg st="4" end="4"/>
                                            </p:txEl>
                                          </p:spTgt>
                                        </p:tgtEl>
                                      </p:cBhvr>
                                      <p:to x="100000" y="100000"/>
                                    </p:animScale>
                                    <p:animScale>
                                      <p:cBhvr>
                                        <p:cTn id="91" dur="7">
                                          <p:stCondLst>
                                            <p:cond delay="452"/>
                                          </p:stCondLst>
                                        </p:cTn>
                                        <p:tgtEl>
                                          <p:spTgt spid="3">
                                            <p:txEl>
                                              <p:pRg st="4" end="4"/>
                                            </p:txEl>
                                          </p:spTgt>
                                        </p:tgtEl>
                                      </p:cBhvr>
                                      <p:to x="100000" y="95000"/>
                                    </p:animScale>
                                    <p:animScale>
                                      <p:cBhvr>
                                        <p:cTn id="92" dur="41" decel="50000">
                                          <p:stCondLst>
                                            <p:cond delay="459"/>
                                          </p:stCondLst>
                                        </p:cTn>
                                        <p:tgtEl>
                                          <p:spTgt spid="3">
                                            <p:txEl>
                                              <p:pRg st="4" end="4"/>
                                            </p:txEl>
                                          </p:spTgt>
                                        </p:tgtEl>
                                      </p:cBhvr>
                                      <p:to x="100000" y="100000"/>
                                    </p:animScale>
                                  </p:childTnLst>
                                </p:cTn>
                              </p:par>
                            </p:childTnLst>
                          </p:cTn>
                        </p:par>
                      </p:childTnLst>
                    </p:cTn>
                  </p:par>
                  <p:par>
                    <p:cTn id="93" fill="hold">
                      <p:stCondLst>
                        <p:cond delay="indefinite"/>
                      </p:stCondLst>
                      <p:childTnLst>
                        <p:par>
                          <p:cTn id="94" fill="hold">
                            <p:stCondLst>
                              <p:cond delay="0"/>
                            </p:stCondLst>
                            <p:childTnLst>
                              <p:par>
                                <p:cTn id="95" presetID="26" presetClass="entr" presetSubtype="0" fill="hold" nodeType="clickEffect">
                                  <p:stCondLst>
                                    <p:cond delay="0"/>
                                  </p:stCondLst>
                                  <p:childTnLst>
                                    <p:set>
                                      <p:cBhvr>
                                        <p:cTn id="96" dur="1" fill="hold">
                                          <p:stCondLst>
                                            <p:cond delay="0"/>
                                          </p:stCondLst>
                                        </p:cTn>
                                        <p:tgtEl>
                                          <p:spTgt spid="3">
                                            <p:txEl>
                                              <p:pRg st="5" end="5"/>
                                            </p:txEl>
                                          </p:spTgt>
                                        </p:tgtEl>
                                        <p:attrNameLst>
                                          <p:attrName>style.visibility</p:attrName>
                                        </p:attrNameLst>
                                      </p:cBhvr>
                                      <p:to>
                                        <p:strVal val="visible"/>
                                      </p:to>
                                    </p:set>
                                    <p:animEffect transition="in" filter="wipe(down)">
                                      <p:cBhvr>
                                        <p:cTn id="97" dur="145">
                                          <p:stCondLst>
                                            <p:cond delay="0"/>
                                          </p:stCondLst>
                                        </p:cTn>
                                        <p:tgtEl>
                                          <p:spTgt spid="3">
                                            <p:txEl>
                                              <p:pRg st="5" end="5"/>
                                            </p:txEl>
                                          </p:spTgt>
                                        </p:tgtEl>
                                      </p:cBhvr>
                                    </p:animEffect>
                                    <p:anim calcmode="lin" valueType="num">
                                      <p:cBhvr>
                                        <p:cTn id="98" dur="456" tmFilter="0,0; 0.14,0.36; 0.43,0.73; 0.71,0.91; 1.0,1.0">
                                          <p:stCondLst>
                                            <p:cond delay="0"/>
                                          </p:stCondLst>
                                        </p:cTn>
                                        <p:tgtEl>
                                          <p:spTgt spid="3">
                                            <p:txEl>
                                              <p:pRg st="5" end="5"/>
                                            </p:txEl>
                                          </p:spTgt>
                                        </p:tgtEl>
                                        <p:attrNameLst>
                                          <p:attrName>ppt_x</p:attrName>
                                        </p:attrNameLst>
                                      </p:cBhvr>
                                      <p:tavLst>
                                        <p:tav tm="0">
                                          <p:val>
                                            <p:strVal val="#ppt_x-0.25"/>
                                          </p:val>
                                        </p:tav>
                                        <p:tav tm="100000">
                                          <p:val>
                                            <p:strVal val="#ppt_x"/>
                                          </p:val>
                                        </p:tav>
                                      </p:tavLst>
                                    </p:anim>
                                    <p:anim calcmode="lin" valueType="num">
                                      <p:cBhvr>
                                        <p:cTn id="99" dur="166" tmFilter="0.0,0.0; 0.25,0.07; 0.50,0.2; 0.75,0.467; 1.0,1.0">
                                          <p:stCondLst>
                                            <p:cond delay="0"/>
                                          </p:stCondLst>
                                        </p:cTn>
                                        <p:tgtEl>
                                          <p:spTgt spid="3">
                                            <p:txEl>
                                              <p:pRg st="5" end="5"/>
                                            </p:txEl>
                                          </p:spTgt>
                                        </p:tgtEl>
                                        <p:attrNameLst>
                                          <p:attrName>ppt_y</p:attrName>
                                        </p:attrNameLst>
                                      </p:cBhvr>
                                      <p:tavLst>
                                        <p:tav tm="0" fmla="#ppt_y-sin(pi*$)/3">
                                          <p:val>
                                            <p:fltVal val="0.5"/>
                                          </p:val>
                                        </p:tav>
                                        <p:tav tm="100000">
                                          <p:val>
                                            <p:fltVal val="1"/>
                                          </p:val>
                                        </p:tav>
                                      </p:tavLst>
                                    </p:anim>
                                    <p:anim calcmode="lin" valueType="num">
                                      <p:cBhvr>
                                        <p:cTn id="100" dur="166" tmFilter="0, 0; 0.125,0.2665; 0.25,0.4; 0.375,0.465; 0.5,0.5;  0.625,0.535; 0.75,0.6; 0.875,0.7335; 1,1">
                                          <p:stCondLst>
                                            <p:cond delay="166"/>
                                          </p:stCondLst>
                                        </p:cTn>
                                        <p:tgtEl>
                                          <p:spTgt spid="3">
                                            <p:txEl>
                                              <p:pRg st="5" end="5"/>
                                            </p:txEl>
                                          </p:spTgt>
                                        </p:tgtEl>
                                        <p:attrNameLst>
                                          <p:attrName>ppt_y</p:attrName>
                                        </p:attrNameLst>
                                      </p:cBhvr>
                                      <p:tavLst>
                                        <p:tav tm="0" fmla="#ppt_y-sin(pi*$)/9">
                                          <p:val>
                                            <p:fltVal val="0"/>
                                          </p:val>
                                        </p:tav>
                                        <p:tav tm="100000">
                                          <p:val>
                                            <p:fltVal val="1"/>
                                          </p:val>
                                        </p:tav>
                                      </p:tavLst>
                                    </p:anim>
                                    <p:anim calcmode="lin" valueType="num">
                                      <p:cBhvr>
                                        <p:cTn id="101" dur="83" tmFilter="0, 0; 0.125,0.2665; 0.25,0.4; 0.375,0.465; 0.5,0.5;  0.625,0.535; 0.75,0.6; 0.875,0.7335; 1,1">
                                          <p:stCondLst>
                                            <p:cond delay="331"/>
                                          </p:stCondLst>
                                        </p:cTn>
                                        <p:tgtEl>
                                          <p:spTgt spid="3">
                                            <p:txEl>
                                              <p:pRg st="5" end="5"/>
                                            </p:txEl>
                                          </p:spTgt>
                                        </p:tgtEl>
                                        <p:attrNameLst>
                                          <p:attrName>ppt_y</p:attrName>
                                        </p:attrNameLst>
                                      </p:cBhvr>
                                      <p:tavLst>
                                        <p:tav tm="0" fmla="#ppt_y-sin(pi*$)/27">
                                          <p:val>
                                            <p:fltVal val="0"/>
                                          </p:val>
                                        </p:tav>
                                        <p:tav tm="100000">
                                          <p:val>
                                            <p:fltVal val="1"/>
                                          </p:val>
                                        </p:tav>
                                      </p:tavLst>
                                    </p:anim>
                                    <p:anim calcmode="lin" valueType="num">
                                      <p:cBhvr>
                                        <p:cTn id="102" dur="41" tmFilter="0, 0; 0.125,0.2665; 0.25,0.4; 0.375,0.465; 0.5,0.5;  0.625,0.535; 0.75,0.6; 0.875,0.7335; 1,1">
                                          <p:stCondLst>
                                            <p:cond delay="414"/>
                                          </p:stCondLst>
                                        </p:cTn>
                                        <p:tgtEl>
                                          <p:spTgt spid="3">
                                            <p:txEl>
                                              <p:pRg st="5" end="5"/>
                                            </p:txEl>
                                          </p:spTgt>
                                        </p:tgtEl>
                                        <p:attrNameLst>
                                          <p:attrName>ppt_y</p:attrName>
                                        </p:attrNameLst>
                                      </p:cBhvr>
                                      <p:tavLst>
                                        <p:tav tm="0" fmla="#ppt_y-sin(pi*$)/81">
                                          <p:val>
                                            <p:fltVal val="0"/>
                                          </p:val>
                                        </p:tav>
                                        <p:tav tm="100000">
                                          <p:val>
                                            <p:fltVal val="1"/>
                                          </p:val>
                                        </p:tav>
                                      </p:tavLst>
                                    </p:anim>
                                    <p:animScale>
                                      <p:cBhvr>
                                        <p:cTn id="103" dur="7">
                                          <p:stCondLst>
                                            <p:cond delay="162"/>
                                          </p:stCondLst>
                                        </p:cTn>
                                        <p:tgtEl>
                                          <p:spTgt spid="3">
                                            <p:txEl>
                                              <p:pRg st="5" end="5"/>
                                            </p:txEl>
                                          </p:spTgt>
                                        </p:tgtEl>
                                      </p:cBhvr>
                                      <p:to x="100000" y="60000"/>
                                    </p:animScale>
                                    <p:animScale>
                                      <p:cBhvr>
                                        <p:cTn id="104" dur="41" decel="50000">
                                          <p:stCondLst>
                                            <p:cond delay="169"/>
                                          </p:stCondLst>
                                        </p:cTn>
                                        <p:tgtEl>
                                          <p:spTgt spid="3">
                                            <p:txEl>
                                              <p:pRg st="5" end="5"/>
                                            </p:txEl>
                                          </p:spTgt>
                                        </p:tgtEl>
                                      </p:cBhvr>
                                      <p:to x="100000" y="100000"/>
                                    </p:animScale>
                                    <p:animScale>
                                      <p:cBhvr>
                                        <p:cTn id="105" dur="7">
                                          <p:stCondLst>
                                            <p:cond delay="328"/>
                                          </p:stCondLst>
                                        </p:cTn>
                                        <p:tgtEl>
                                          <p:spTgt spid="3">
                                            <p:txEl>
                                              <p:pRg st="5" end="5"/>
                                            </p:txEl>
                                          </p:spTgt>
                                        </p:tgtEl>
                                      </p:cBhvr>
                                      <p:to x="100000" y="80000"/>
                                    </p:animScale>
                                    <p:animScale>
                                      <p:cBhvr>
                                        <p:cTn id="106" dur="41" decel="50000">
                                          <p:stCondLst>
                                            <p:cond delay="335"/>
                                          </p:stCondLst>
                                        </p:cTn>
                                        <p:tgtEl>
                                          <p:spTgt spid="3">
                                            <p:txEl>
                                              <p:pRg st="5" end="5"/>
                                            </p:txEl>
                                          </p:spTgt>
                                        </p:tgtEl>
                                      </p:cBhvr>
                                      <p:to x="100000" y="100000"/>
                                    </p:animScale>
                                    <p:animScale>
                                      <p:cBhvr>
                                        <p:cTn id="107" dur="7">
                                          <p:stCondLst>
                                            <p:cond delay="410"/>
                                          </p:stCondLst>
                                        </p:cTn>
                                        <p:tgtEl>
                                          <p:spTgt spid="3">
                                            <p:txEl>
                                              <p:pRg st="5" end="5"/>
                                            </p:txEl>
                                          </p:spTgt>
                                        </p:tgtEl>
                                      </p:cBhvr>
                                      <p:to x="100000" y="90000"/>
                                    </p:animScale>
                                    <p:animScale>
                                      <p:cBhvr>
                                        <p:cTn id="108" dur="41" decel="50000">
                                          <p:stCondLst>
                                            <p:cond delay="417"/>
                                          </p:stCondLst>
                                        </p:cTn>
                                        <p:tgtEl>
                                          <p:spTgt spid="3">
                                            <p:txEl>
                                              <p:pRg st="5" end="5"/>
                                            </p:txEl>
                                          </p:spTgt>
                                        </p:tgtEl>
                                      </p:cBhvr>
                                      <p:to x="100000" y="100000"/>
                                    </p:animScale>
                                    <p:animScale>
                                      <p:cBhvr>
                                        <p:cTn id="109" dur="7">
                                          <p:stCondLst>
                                            <p:cond delay="452"/>
                                          </p:stCondLst>
                                        </p:cTn>
                                        <p:tgtEl>
                                          <p:spTgt spid="3">
                                            <p:txEl>
                                              <p:pRg st="5" end="5"/>
                                            </p:txEl>
                                          </p:spTgt>
                                        </p:tgtEl>
                                      </p:cBhvr>
                                      <p:to x="100000" y="95000"/>
                                    </p:animScale>
                                    <p:animScale>
                                      <p:cBhvr>
                                        <p:cTn id="110" dur="41" decel="50000">
                                          <p:stCondLst>
                                            <p:cond delay="459"/>
                                          </p:stCondLst>
                                        </p:cTn>
                                        <p:tgtEl>
                                          <p:spTgt spid="3">
                                            <p:txEl>
                                              <p:pRg st="5" end="5"/>
                                            </p:txEl>
                                          </p:spTgt>
                                        </p:tgtEl>
                                      </p:cBhvr>
                                      <p:to x="100000" y="100000"/>
                                    </p:animScale>
                                  </p:childTnLst>
                                </p:cTn>
                              </p:par>
                            </p:childTnLst>
                          </p:cTn>
                        </p:par>
                      </p:childTnLst>
                    </p:cTn>
                  </p:par>
                  <p:par>
                    <p:cTn id="111" fill="hold">
                      <p:stCondLst>
                        <p:cond delay="indefinite"/>
                      </p:stCondLst>
                      <p:childTnLst>
                        <p:par>
                          <p:cTn id="112" fill="hold">
                            <p:stCondLst>
                              <p:cond delay="0"/>
                            </p:stCondLst>
                            <p:childTnLst>
                              <p:par>
                                <p:cTn id="113" presetID="26" presetClass="entr" presetSubtype="0" fill="hold" nodeType="clickEffect">
                                  <p:stCondLst>
                                    <p:cond delay="0"/>
                                  </p:stCondLst>
                                  <p:childTnLst>
                                    <p:set>
                                      <p:cBhvr>
                                        <p:cTn id="114" dur="1" fill="hold">
                                          <p:stCondLst>
                                            <p:cond delay="0"/>
                                          </p:stCondLst>
                                        </p:cTn>
                                        <p:tgtEl>
                                          <p:spTgt spid="3">
                                            <p:txEl>
                                              <p:pRg st="6" end="6"/>
                                            </p:txEl>
                                          </p:spTgt>
                                        </p:tgtEl>
                                        <p:attrNameLst>
                                          <p:attrName>style.visibility</p:attrName>
                                        </p:attrNameLst>
                                      </p:cBhvr>
                                      <p:to>
                                        <p:strVal val="visible"/>
                                      </p:to>
                                    </p:set>
                                    <p:animEffect transition="in" filter="wipe(down)">
                                      <p:cBhvr>
                                        <p:cTn id="115" dur="145">
                                          <p:stCondLst>
                                            <p:cond delay="0"/>
                                          </p:stCondLst>
                                        </p:cTn>
                                        <p:tgtEl>
                                          <p:spTgt spid="3">
                                            <p:txEl>
                                              <p:pRg st="6" end="6"/>
                                            </p:txEl>
                                          </p:spTgt>
                                        </p:tgtEl>
                                      </p:cBhvr>
                                    </p:animEffect>
                                    <p:anim calcmode="lin" valueType="num">
                                      <p:cBhvr>
                                        <p:cTn id="116" dur="456" tmFilter="0,0; 0.14,0.36; 0.43,0.73; 0.71,0.91; 1.0,1.0">
                                          <p:stCondLst>
                                            <p:cond delay="0"/>
                                          </p:stCondLst>
                                        </p:cTn>
                                        <p:tgtEl>
                                          <p:spTgt spid="3">
                                            <p:txEl>
                                              <p:pRg st="6" end="6"/>
                                            </p:txEl>
                                          </p:spTgt>
                                        </p:tgtEl>
                                        <p:attrNameLst>
                                          <p:attrName>ppt_x</p:attrName>
                                        </p:attrNameLst>
                                      </p:cBhvr>
                                      <p:tavLst>
                                        <p:tav tm="0">
                                          <p:val>
                                            <p:strVal val="#ppt_x-0.25"/>
                                          </p:val>
                                        </p:tav>
                                        <p:tav tm="100000">
                                          <p:val>
                                            <p:strVal val="#ppt_x"/>
                                          </p:val>
                                        </p:tav>
                                      </p:tavLst>
                                    </p:anim>
                                    <p:anim calcmode="lin" valueType="num">
                                      <p:cBhvr>
                                        <p:cTn id="117" dur="166" tmFilter="0.0,0.0; 0.25,0.07; 0.50,0.2; 0.75,0.467; 1.0,1.0">
                                          <p:stCondLst>
                                            <p:cond delay="0"/>
                                          </p:stCondLst>
                                        </p:cTn>
                                        <p:tgtEl>
                                          <p:spTgt spid="3">
                                            <p:txEl>
                                              <p:pRg st="6" end="6"/>
                                            </p:txEl>
                                          </p:spTgt>
                                        </p:tgtEl>
                                        <p:attrNameLst>
                                          <p:attrName>ppt_y</p:attrName>
                                        </p:attrNameLst>
                                      </p:cBhvr>
                                      <p:tavLst>
                                        <p:tav tm="0" fmla="#ppt_y-sin(pi*$)/3">
                                          <p:val>
                                            <p:fltVal val="0.5"/>
                                          </p:val>
                                        </p:tav>
                                        <p:tav tm="100000">
                                          <p:val>
                                            <p:fltVal val="1"/>
                                          </p:val>
                                        </p:tav>
                                      </p:tavLst>
                                    </p:anim>
                                    <p:anim calcmode="lin" valueType="num">
                                      <p:cBhvr>
                                        <p:cTn id="118" dur="166" tmFilter="0, 0; 0.125,0.2665; 0.25,0.4; 0.375,0.465; 0.5,0.5;  0.625,0.535; 0.75,0.6; 0.875,0.7335; 1,1">
                                          <p:stCondLst>
                                            <p:cond delay="166"/>
                                          </p:stCondLst>
                                        </p:cTn>
                                        <p:tgtEl>
                                          <p:spTgt spid="3">
                                            <p:txEl>
                                              <p:pRg st="6" end="6"/>
                                            </p:txEl>
                                          </p:spTgt>
                                        </p:tgtEl>
                                        <p:attrNameLst>
                                          <p:attrName>ppt_y</p:attrName>
                                        </p:attrNameLst>
                                      </p:cBhvr>
                                      <p:tavLst>
                                        <p:tav tm="0" fmla="#ppt_y-sin(pi*$)/9">
                                          <p:val>
                                            <p:fltVal val="0"/>
                                          </p:val>
                                        </p:tav>
                                        <p:tav tm="100000">
                                          <p:val>
                                            <p:fltVal val="1"/>
                                          </p:val>
                                        </p:tav>
                                      </p:tavLst>
                                    </p:anim>
                                    <p:anim calcmode="lin" valueType="num">
                                      <p:cBhvr>
                                        <p:cTn id="119" dur="83" tmFilter="0, 0; 0.125,0.2665; 0.25,0.4; 0.375,0.465; 0.5,0.5;  0.625,0.535; 0.75,0.6; 0.875,0.7335; 1,1">
                                          <p:stCondLst>
                                            <p:cond delay="331"/>
                                          </p:stCondLst>
                                        </p:cTn>
                                        <p:tgtEl>
                                          <p:spTgt spid="3">
                                            <p:txEl>
                                              <p:pRg st="6" end="6"/>
                                            </p:txEl>
                                          </p:spTgt>
                                        </p:tgtEl>
                                        <p:attrNameLst>
                                          <p:attrName>ppt_y</p:attrName>
                                        </p:attrNameLst>
                                      </p:cBhvr>
                                      <p:tavLst>
                                        <p:tav tm="0" fmla="#ppt_y-sin(pi*$)/27">
                                          <p:val>
                                            <p:fltVal val="0"/>
                                          </p:val>
                                        </p:tav>
                                        <p:tav tm="100000">
                                          <p:val>
                                            <p:fltVal val="1"/>
                                          </p:val>
                                        </p:tav>
                                      </p:tavLst>
                                    </p:anim>
                                    <p:anim calcmode="lin" valueType="num">
                                      <p:cBhvr>
                                        <p:cTn id="120" dur="41" tmFilter="0, 0; 0.125,0.2665; 0.25,0.4; 0.375,0.465; 0.5,0.5;  0.625,0.535; 0.75,0.6; 0.875,0.7335; 1,1">
                                          <p:stCondLst>
                                            <p:cond delay="414"/>
                                          </p:stCondLst>
                                        </p:cTn>
                                        <p:tgtEl>
                                          <p:spTgt spid="3">
                                            <p:txEl>
                                              <p:pRg st="6" end="6"/>
                                            </p:txEl>
                                          </p:spTgt>
                                        </p:tgtEl>
                                        <p:attrNameLst>
                                          <p:attrName>ppt_y</p:attrName>
                                        </p:attrNameLst>
                                      </p:cBhvr>
                                      <p:tavLst>
                                        <p:tav tm="0" fmla="#ppt_y-sin(pi*$)/81">
                                          <p:val>
                                            <p:fltVal val="0"/>
                                          </p:val>
                                        </p:tav>
                                        <p:tav tm="100000">
                                          <p:val>
                                            <p:fltVal val="1"/>
                                          </p:val>
                                        </p:tav>
                                      </p:tavLst>
                                    </p:anim>
                                    <p:animScale>
                                      <p:cBhvr>
                                        <p:cTn id="121" dur="7">
                                          <p:stCondLst>
                                            <p:cond delay="162"/>
                                          </p:stCondLst>
                                        </p:cTn>
                                        <p:tgtEl>
                                          <p:spTgt spid="3">
                                            <p:txEl>
                                              <p:pRg st="6" end="6"/>
                                            </p:txEl>
                                          </p:spTgt>
                                        </p:tgtEl>
                                      </p:cBhvr>
                                      <p:to x="100000" y="60000"/>
                                    </p:animScale>
                                    <p:animScale>
                                      <p:cBhvr>
                                        <p:cTn id="122" dur="41" decel="50000">
                                          <p:stCondLst>
                                            <p:cond delay="169"/>
                                          </p:stCondLst>
                                        </p:cTn>
                                        <p:tgtEl>
                                          <p:spTgt spid="3">
                                            <p:txEl>
                                              <p:pRg st="6" end="6"/>
                                            </p:txEl>
                                          </p:spTgt>
                                        </p:tgtEl>
                                      </p:cBhvr>
                                      <p:to x="100000" y="100000"/>
                                    </p:animScale>
                                    <p:animScale>
                                      <p:cBhvr>
                                        <p:cTn id="123" dur="7">
                                          <p:stCondLst>
                                            <p:cond delay="328"/>
                                          </p:stCondLst>
                                        </p:cTn>
                                        <p:tgtEl>
                                          <p:spTgt spid="3">
                                            <p:txEl>
                                              <p:pRg st="6" end="6"/>
                                            </p:txEl>
                                          </p:spTgt>
                                        </p:tgtEl>
                                      </p:cBhvr>
                                      <p:to x="100000" y="80000"/>
                                    </p:animScale>
                                    <p:animScale>
                                      <p:cBhvr>
                                        <p:cTn id="124" dur="41" decel="50000">
                                          <p:stCondLst>
                                            <p:cond delay="335"/>
                                          </p:stCondLst>
                                        </p:cTn>
                                        <p:tgtEl>
                                          <p:spTgt spid="3">
                                            <p:txEl>
                                              <p:pRg st="6" end="6"/>
                                            </p:txEl>
                                          </p:spTgt>
                                        </p:tgtEl>
                                      </p:cBhvr>
                                      <p:to x="100000" y="100000"/>
                                    </p:animScale>
                                    <p:animScale>
                                      <p:cBhvr>
                                        <p:cTn id="125" dur="7">
                                          <p:stCondLst>
                                            <p:cond delay="410"/>
                                          </p:stCondLst>
                                        </p:cTn>
                                        <p:tgtEl>
                                          <p:spTgt spid="3">
                                            <p:txEl>
                                              <p:pRg st="6" end="6"/>
                                            </p:txEl>
                                          </p:spTgt>
                                        </p:tgtEl>
                                      </p:cBhvr>
                                      <p:to x="100000" y="90000"/>
                                    </p:animScale>
                                    <p:animScale>
                                      <p:cBhvr>
                                        <p:cTn id="126" dur="41" decel="50000">
                                          <p:stCondLst>
                                            <p:cond delay="417"/>
                                          </p:stCondLst>
                                        </p:cTn>
                                        <p:tgtEl>
                                          <p:spTgt spid="3">
                                            <p:txEl>
                                              <p:pRg st="6" end="6"/>
                                            </p:txEl>
                                          </p:spTgt>
                                        </p:tgtEl>
                                      </p:cBhvr>
                                      <p:to x="100000" y="100000"/>
                                    </p:animScale>
                                    <p:animScale>
                                      <p:cBhvr>
                                        <p:cTn id="127" dur="7">
                                          <p:stCondLst>
                                            <p:cond delay="452"/>
                                          </p:stCondLst>
                                        </p:cTn>
                                        <p:tgtEl>
                                          <p:spTgt spid="3">
                                            <p:txEl>
                                              <p:pRg st="6" end="6"/>
                                            </p:txEl>
                                          </p:spTgt>
                                        </p:tgtEl>
                                      </p:cBhvr>
                                      <p:to x="100000" y="95000"/>
                                    </p:animScale>
                                    <p:animScale>
                                      <p:cBhvr>
                                        <p:cTn id="128" dur="41" decel="50000">
                                          <p:stCondLst>
                                            <p:cond delay="459"/>
                                          </p:stCondLst>
                                        </p:cTn>
                                        <p:tgtEl>
                                          <p:spTgt spid="3">
                                            <p:txEl>
                                              <p:pRg st="6" end="6"/>
                                            </p:txEl>
                                          </p:spTgt>
                                        </p:tgtEl>
                                      </p:cBhvr>
                                      <p:to x="100000" y="100000"/>
                                    </p:animScale>
                                  </p:childTnLst>
                                </p:cTn>
                              </p:par>
                            </p:childTnLst>
                          </p:cTn>
                        </p:par>
                      </p:childTnLst>
                    </p:cTn>
                  </p:par>
                  <p:par>
                    <p:cTn id="129" fill="hold">
                      <p:stCondLst>
                        <p:cond delay="indefinite"/>
                      </p:stCondLst>
                      <p:childTnLst>
                        <p:par>
                          <p:cTn id="130" fill="hold">
                            <p:stCondLst>
                              <p:cond delay="0"/>
                            </p:stCondLst>
                            <p:childTnLst>
                              <p:par>
                                <p:cTn id="131" presetID="26" presetClass="entr" presetSubtype="0" fill="hold" nodeType="clickEffect">
                                  <p:stCondLst>
                                    <p:cond delay="0"/>
                                  </p:stCondLst>
                                  <p:childTnLst>
                                    <p:set>
                                      <p:cBhvr>
                                        <p:cTn id="132" dur="1" fill="hold">
                                          <p:stCondLst>
                                            <p:cond delay="0"/>
                                          </p:stCondLst>
                                        </p:cTn>
                                        <p:tgtEl>
                                          <p:spTgt spid="3">
                                            <p:txEl>
                                              <p:pRg st="7" end="7"/>
                                            </p:txEl>
                                          </p:spTgt>
                                        </p:tgtEl>
                                        <p:attrNameLst>
                                          <p:attrName>style.visibility</p:attrName>
                                        </p:attrNameLst>
                                      </p:cBhvr>
                                      <p:to>
                                        <p:strVal val="visible"/>
                                      </p:to>
                                    </p:set>
                                    <p:animEffect transition="in" filter="wipe(down)">
                                      <p:cBhvr>
                                        <p:cTn id="133" dur="145">
                                          <p:stCondLst>
                                            <p:cond delay="0"/>
                                          </p:stCondLst>
                                        </p:cTn>
                                        <p:tgtEl>
                                          <p:spTgt spid="3">
                                            <p:txEl>
                                              <p:pRg st="7" end="7"/>
                                            </p:txEl>
                                          </p:spTgt>
                                        </p:tgtEl>
                                      </p:cBhvr>
                                    </p:animEffect>
                                    <p:anim calcmode="lin" valueType="num">
                                      <p:cBhvr>
                                        <p:cTn id="134" dur="456" tmFilter="0,0; 0.14,0.36; 0.43,0.73; 0.71,0.91; 1.0,1.0">
                                          <p:stCondLst>
                                            <p:cond delay="0"/>
                                          </p:stCondLst>
                                        </p:cTn>
                                        <p:tgtEl>
                                          <p:spTgt spid="3">
                                            <p:txEl>
                                              <p:pRg st="7" end="7"/>
                                            </p:txEl>
                                          </p:spTgt>
                                        </p:tgtEl>
                                        <p:attrNameLst>
                                          <p:attrName>ppt_x</p:attrName>
                                        </p:attrNameLst>
                                      </p:cBhvr>
                                      <p:tavLst>
                                        <p:tav tm="0">
                                          <p:val>
                                            <p:strVal val="#ppt_x-0.25"/>
                                          </p:val>
                                        </p:tav>
                                        <p:tav tm="100000">
                                          <p:val>
                                            <p:strVal val="#ppt_x"/>
                                          </p:val>
                                        </p:tav>
                                      </p:tavLst>
                                    </p:anim>
                                    <p:anim calcmode="lin" valueType="num">
                                      <p:cBhvr>
                                        <p:cTn id="135" dur="166" tmFilter="0.0,0.0; 0.25,0.07; 0.50,0.2; 0.75,0.467; 1.0,1.0">
                                          <p:stCondLst>
                                            <p:cond delay="0"/>
                                          </p:stCondLst>
                                        </p:cTn>
                                        <p:tgtEl>
                                          <p:spTgt spid="3">
                                            <p:txEl>
                                              <p:pRg st="7" end="7"/>
                                            </p:txEl>
                                          </p:spTgt>
                                        </p:tgtEl>
                                        <p:attrNameLst>
                                          <p:attrName>ppt_y</p:attrName>
                                        </p:attrNameLst>
                                      </p:cBhvr>
                                      <p:tavLst>
                                        <p:tav tm="0" fmla="#ppt_y-sin(pi*$)/3">
                                          <p:val>
                                            <p:fltVal val="0.5"/>
                                          </p:val>
                                        </p:tav>
                                        <p:tav tm="100000">
                                          <p:val>
                                            <p:fltVal val="1"/>
                                          </p:val>
                                        </p:tav>
                                      </p:tavLst>
                                    </p:anim>
                                    <p:anim calcmode="lin" valueType="num">
                                      <p:cBhvr>
                                        <p:cTn id="136" dur="166" tmFilter="0, 0; 0.125,0.2665; 0.25,0.4; 0.375,0.465; 0.5,0.5;  0.625,0.535; 0.75,0.6; 0.875,0.7335; 1,1">
                                          <p:stCondLst>
                                            <p:cond delay="166"/>
                                          </p:stCondLst>
                                        </p:cTn>
                                        <p:tgtEl>
                                          <p:spTgt spid="3">
                                            <p:txEl>
                                              <p:pRg st="7" end="7"/>
                                            </p:txEl>
                                          </p:spTgt>
                                        </p:tgtEl>
                                        <p:attrNameLst>
                                          <p:attrName>ppt_y</p:attrName>
                                        </p:attrNameLst>
                                      </p:cBhvr>
                                      <p:tavLst>
                                        <p:tav tm="0" fmla="#ppt_y-sin(pi*$)/9">
                                          <p:val>
                                            <p:fltVal val="0"/>
                                          </p:val>
                                        </p:tav>
                                        <p:tav tm="100000">
                                          <p:val>
                                            <p:fltVal val="1"/>
                                          </p:val>
                                        </p:tav>
                                      </p:tavLst>
                                    </p:anim>
                                    <p:anim calcmode="lin" valueType="num">
                                      <p:cBhvr>
                                        <p:cTn id="137" dur="83" tmFilter="0, 0; 0.125,0.2665; 0.25,0.4; 0.375,0.465; 0.5,0.5;  0.625,0.535; 0.75,0.6; 0.875,0.7335; 1,1">
                                          <p:stCondLst>
                                            <p:cond delay="331"/>
                                          </p:stCondLst>
                                        </p:cTn>
                                        <p:tgtEl>
                                          <p:spTgt spid="3">
                                            <p:txEl>
                                              <p:pRg st="7" end="7"/>
                                            </p:txEl>
                                          </p:spTgt>
                                        </p:tgtEl>
                                        <p:attrNameLst>
                                          <p:attrName>ppt_y</p:attrName>
                                        </p:attrNameLst>
                                      </p:cBhvr>
                                      <p:tavLst>
                                        <p:tav tm="0" fmla="#ppt_y-sin(pi*$)/27">
                                          <p:val>
                                            <p:fltVal val="0"/>
                                          </p:val>
                                        </p:tav>
                                        <p:tav tm="100000">
                                          <p:val>
                                            <p:fltVal val="1"/>
                                          </p:val>
                                        </p:tav>
                                      </p:tavLst>
                                    </p:anim>
                                    <p:anim calcmode="lin" valueType="num">
                                      <p:cBhvr>
                                        <p:cTn id="138" dur="41" tmFilter="0, 0; 0.125,0.2665; 0.25,0.4; 0.375,0.465; 0.5,0.5;  0.625,0.535; 0.75,0.6; 0.875,0.7335; 1,1">
                                          <p:stCondLst>
                                            <p:cond delay="414"/>
                                          </p:stCondLst>
                                        </p:cTn>
                                        <p:tgtEl>
                                          <p:spTgt spid="3">
                                            <p:txEl>
                                              <p:pRg st="7" end="7"/>
                                            </p:txEl>
                                          </p:spTgt>
                                        </p:tgtEl>
                                        <p:attrNameLst>
                                          <p:attrName>ppt_y</p:attrName>
                                        </p:attrNameLst>
                                      </p:cBhvr>
                                      <p:tavLst>
                                        <p:tav tm="0" fmla="#ppt_y-sin(pi*$)/81">
                                          <p:val>
                                            <p:fltVal val="0"/>
                                          </p:val>
                                        </p:tav>
                                        <p:tav tm="100000">
                                          <p:val>
                                            <p:fltVal val="1"/>
                                          </p:val>
                                        </p:tav>
                                      </p:tavLst>
                                    </p:anim>
                                    <p:animScale>
                                      <p:cBhvr>
                                        <p:cTn id="139" dur="7">
                                          <p:stCondLst>
                                            <p:cond delay="162"/>
                                          </p:stCondLst>
                                        </p:cTn>
                                        <p:tgtEl>
                                          <p:spTgt spid="3">
                                            <p:txEl>
                                              <p:pRg st="7" end="7"/>
                                            </p:txEl>
                                          </p:spTgt>
                                        </p:tgtEl>
                                      </p:cBhvr>
                                      <p:to x="100000" y="60000"/>
                                    </p:animScale>
                                    <p:animScale>
                                      <p:cBhvr>
                                        <p:cTn id="140" dur="41" decel="50000">
                                          <p:stCondLst>
                                            <p:cond delay="169"/>
                                          </p:stCondLst>
                                        </p:cTn>
                                        <p:tgtEl>
                                          <p:spTgt spid="3">
                                            <p:txEl>
                                              <p:pRg st="7" end="7"/>
                                            </p:txEl>
                                          </p:spTgt>
                                        </p:tgtEl>
                                      </p:cBhvr>
                                      <p:to x="100000" y="100000"/>
                                    </p:animScale>
                                    <p:animScale>
                                      <p:cBhvr>
                                        <p:cTn id="141" dur="7">
                                          <p:stCondLst>
                                            <p:cond delay="328"/>
                                          </p:stCondLst>
                                        </p:cTn>
                                        <p:tgtEl>
                                          <p:spTgt spid="3">
                                            <p:txEl>
                                              <p:pRg st="7" end="7"/>
                                            </p:txEl>
                                          </p:spTgt>
                                        </p:tgtEl>
                                      </p:cBhvr>
                                      <p:to x="100000" y="80000"/>
                                    </p:animScale>
                                    <p:animScale>
                                      <p:cBhvr>
                                        <p:cTn id="142" dur="41" decel="50000">
                                          <p:stCondLst>
                                            <p:cond delay="335"/>
                                          </p:stCondLst>
                                        </p:cTn>
                                        <p:tgtEl>
                                          <p:spTgt spid="3">
                                            <p:txEl>
                                              <p:pRg st="7" end="7"/>
                                            </p:txEl>
                                          </p:spTgt>
                                        </p:tgtEl>
                                      </p:cBhvr>
                                      <p:to x="100000" y="100000"/>
                                    </p:animScale>
                                    <p:animScale>
                                      <p:cBhvr>
                                        <p:cTn id="143" dur="7">
                                          <p:stCondLst>
                                            <p:cond delay="410"/>
                                          </p:stCondLst>
                                        </p:cTn>
                                        <p:tgtEl>
                                          <p:spTgt spid="3">
                                            <p:txEl>
                                              <p:pRg st="7" end="7"/>
                                            </p:txEl>
                                          </p:spTgt>
                                        </p:tgtEl>
                                      </p:cBhvr>
                                      <p:to x="100000" y="90000"/>
                                    </p:animScale>
                                    <p:animScale>
                                      <p:cBhvr>
                                        <p:cTn id="144" dur="41" decel="50000">
                                          <p:stCondLst>
                                            <p:cond delay="417"/>
                                          </p:stCondLst>
                                        </p:cTn>
                                        <p:tgtEl>
                                          <p:spTgt spid="3">
                                            <p:txEl>
                                              <p:pRg st="7" end="7"/>
                                            </p:txEl>
                                          </p:spTgt>
                                        </p:tgtEl>
                                      </p:cBhvr>
                                      <p:to x="100000" y="100000"/>
                                    </p:animScale>
                                    <p:animScale>
                                      <p:cBhvr>
                                        <p:cTn id="145" dur="7">
                                          <p:stCondLst>
                                            <p:cond delay="452"/>
                                          </p:stCondLst>
                                        </p:cTn>
                                        <p:tgtEl>
                                          <p:spTgt spid="3">
                                            <p:txEl>
                                              <p:pRg st="7" end="7"/>
                                            </p:txEl>
                                          </p:spTgt>
                                        </p:tgtEl>
                                      </p:cBhvr>
                                      <p:to x="100000" y="95000"/>
                                    </p:animScale>
                                    <p:animScale>
                                      <p:cBhvr>
                                        <p:cTn id="146" dur="41" decel="50000">
                                          <p:stCondLst>
                                            <p:cond delay="459"/>
                                          </p:stCondLst>
                                        </p:cTn>
                                        <p:tgtEl>
                                          <p:spTgt spid="3">
                                            <p:txEl>
                                              <p:pRg st="7" end="7"/>
                                            </p:txEl>
                                          </p:spTgt>
                                        </p:tgtEl>
                                      </p:cBhvr>
                                      <p:to x="100000" y="100000"/>
                                    </p:animScale>
                                  </p:childTnLst>
                                </p:cTn>
                              </p:par>
                            </p:childTnLst>
                          </p:cTn>
                        </p:par>
                      </p:childTnLst>
                    </p:cTn>
                  </p:par>
                  <p:par>
                    <p:cTn id="147" fill="hold">
                      <p:stCondLst>
                        <p:cond delay="indefinite"/>
                      </p:stCondLst>
                      <p:childTnLst>
                        <p:par>
                          <p:cTn id="148" fill="hold">
                            <p:stCondLst>
                              <p:cond delay="0"/>
                            </p:stCondLst>
                            <p:childTnLst>
                              <p:par>
                                <p:cTn id="149" presetID="26" presetClass="entr" presetSubtype="0" fill="hold" nodeType="clickEffect">
                                  <p:stCondLst>
                                    <p:cond delay="0"/>
                                  </p:stCondLst>
                                  <p:childTnLst>
                                    <p:set>
                                      <p:cBhvr>
                                        <p:cTn id="150" dur="1" fill="hold">
                                          <p:stCondLst>
                                            <p:cond delay="0"/>
                                          </p:stCondLst>
                                        </p:cTn>
                                        <p:tgtEl>
                                          <p:spTgt spid="3">
                                            <p:txEl>
                                              <p:pRg st="8" end="8"/>
                                            </p:txEl>
                                          </p:spTgt>
                                        </p:tgtEl>
                                        <p:attrNameLst>
                                          <p:attrName>style.visibility</p:attrName>
                                        </p:attrNameLst>
                                      </p:cBhvr>
                                      <p:to>
                                        <p:strVal val="visible"/>
                                      </p:to>
                                    </p:set>
                                    <p:animEffect transition="in" filter="wipe(down)">
                                      <p:cBhvr>
                                        <p:cTn id="151" dur="145">
                                          <p:stCondLst>
                                            <p:cond delay="0"/>
                                          </p:stCondLst>
                                        </p:cTn>
                                        <p:tgtEl>
                                          <p:spTgt spid="3">
                                            <p:txEl>
                                              <p:pRg st="8" end="8"/>
                                            </p:txEl>
                                          </p:spTgt>
                                        </p:tgtEl>
                                      </p:cBhvr>
                                    </p:animEffect>
                                    <p:anim calcmode="lin" valueType="num">
                                      <p:cBhvr>
                                        <p:cTn id="152" dur="456" tmFilter="0,0; 0.14,0.36; 0.43,0.73; 0.71,0.91; 1.0,1.0">
                                          <p:stCondLst>
                                            <p:cond delay="0"/>
                                          </p:stCondLst>
                                        </p:cTn>
                                        <p:tgtEl>
                                          <p:spTgt spid="3">
                                            <p:txEl>
                                              <p:pRg st="8" end="8"/>
                                            </p:txEl>
                                          </p:spTgt>
                                        </p:tgtEl>
                                        <p:attrNameLst>
                                          <p:attrName>ppt_x</p:attrName>
                                        </p:attrNameLst>
                                      </p:cBhvr>
                                      <p:tavLst>
                                        <p:tav tm="0">
                                          <p:val>
                                            <p:strVal val="#ppt_x-0.25"/>
                                          </p:val>
                                        </p:tav>
                                        <p:tav tm="100000">
                                          <p:val>
                                            <p:strVal val="#ppt_x"/>
                                          </p:val>
                                        </p:tav>
                                      </p:tavLst>
                                    </p:anim>
                                    <p:anim calcmode="lin" valueType="num">
                                      <p:cBhvr>
                                        <p:cTn id="153" dur="166" tmFilter="0.0,0.0; 0.25,0.07; 0.50,0.2; 0.75,0.467; 1.0,1.0">
                                          <p:stCondLst>
                                            <p:cond delay="0"/>
                                          </p:stCondLst>
                                        </p:cTn>
                                        <p:tgtEl>
                                          <p:spTgt spid="3">
                                            <p:txEl>
                                              <p:pRg st="8" end="8"/>
                                            </p:txEl>
                                          </p:spTgt>
                                        </p:tgtEl>
                                        <p:attrNameLst>
                                          <p:attrName>ppt_y</p:attrName>
                                        </p:attrNameLst>
                                      </p:cBhvr>
                                      <p:tavLst>
                                        <p:tav tm="0" fmla="#ppt_y-sin(pi*$)/3">
                                          <p:val>
                                            <p:fltVal val="0.5"/>
                                          </p:val>
                                        </p:tav>
                                        <p:tav tm="100000">
                                          <p:val>
                                            <p:fltVal val="1"/>
                                          </p:val>
                                        </p:tav>
                                      </p:tavLst>
                                    </p:anim>
                                    <p:anim calcmode="lin" valueType="num">
                                      <p:cBhvr>
                                        <p:cTn id="154" dur="166" tmFilter="0, 0; 0.125,0.2665; 0.25,0.4; 0.375,0.465; 0.5,0.5;  0.625,0.535; 0.75,0.6; 0.875,0.7335; 1,1">
                                          <p:stCondLst>
                                            <p:cond delay="166"/>
                                          </p:stCondLst>
                                        </p:cTn>
                                        <p:tgtEl>
                                          <p:spTgt spid="3">
                                            <p:txEl>
                                              <p:pRg st="8" end="8"/>
                                            </p:txEl>
                                          </p:spTgt>
                                        </p:tgtEl>
                                        <p:attrNameLst>
                                          <p:attrName>ppt_y</p:attrName>
                                        </p:attrNameLst>
                                      </p:cBhvr>
                                      <p:tavLst>
                                        <p:tav tm="0" fmla="#ppt_y-sin(pi*$)/9">
                                          <p:val>
                                            <p:fltVal val="0"/>
                                          </p:val>
                                        </p:tav>
                                        <p:tav tm="100000">
                                          <p:val>
                                            <p:fltVal val="1"/>
                                          </p:val>
                                        </p:tav>
                                      </p:tavLst>
                                    </p:anim>
                                    <p:anim calcmode="lin" valueType="num">
                                      <p:cBhvr>
                                        <p:cTn id="155" dur="83" tmFilter="0, 0; 0.125,0.2665; 0.25,0.4; 0.375,0.465; 0.5,0.5;  0.625,0.535; 0.75,0.6; 0.875,0.7335; 1,1">
                                          <p:stCondLst>
                                            <p:cond delay="331"/>
                                          </p:stCondLst>
                                        </p:cTn>
                                        <p:tgtEl>
                                          <p:spTgt spid="3">
                                            <p:txEl>
                                              <p:pRg st="8" end="8"/>
                                            </p:txEl>
                                          </p:spTgt>
                                        </p:tgtEl>
                                        <p:attrNameLst>
                                          <p:attrName>ppt_y</p:attrName>
                                        </p:attrNameLst>
                                      </p:cBhvr>
                                      <p:tavLst>
                                        <p:tav tm="0" fmla="#ppt_y-sin(pi*$)/27">
                                          <p:val>
                                            <p:fltVal val="0"/>
                                          </p:val>
                                        </p:tav>
                                        <p:tav tm="100000">
                                          <p:val>
                                            <p:fltVal val="1"/>
                                          </p:val>
                                        </p:tav>
                                      </p:tavLst>
                                    </p:anim>
                                    <p:anim calcmode="lin" valueType="num">
                                      <p:cBhvr>
                                        <p:cTn id="156" dur="41" tmFilter="0, 0; 0.125,0.2665; 0.25,0.4; 0.375,0.465; 0.5,0.5;  0.625,0.535; 0.75,0.6; 0.875,0.7335; 1,1">
                                          <p:stCondLst>
                                            <p:cond delay="414"/>
                                          </p:stCondLst>
                                        </p:cTn>
                                        <p:tgtEl>
                                          <p:spTgt spid="3">
                                            <p:txEl>
                                              <p:pRg st="8" end="8"/>
                                            </p:txEl>
                                          </p:spTgt>
                                        </p:tgtEl>
                                        <p:attrNameLst>
                                          <p:attrName>ppt_y</p:attrName>
                                        </p:attrNameLst>
                                      </p:cBhvr>
                                      <p:tavLst>
                                        <p:tav tm="0" fmla="#ppt_y-sin(pi*$)/81">
                                          <p:val>
                                            <p:fltVal val="0"/>
                                          </p:val>
                                        </p:tav>
                                        <p:tav tm="100000">
                                          <p:val>
                                            <p:fltVal val="1"/>
                                          </p:val>
                                        </p:tav>
                                      </p:tavLst>
                                    </p:anim>
                                    <p:animScale>
                                      <p:cBhvr>
                                        <p:cTn id="157" dur="7">
                                          <p:stCondLst>
                                            <p:cond delay="162"/>
                                          </p:stCondLst>
                                        </p:cTn>
                                        <p:tgtEl>
                                          <p:spTgt spid="3">
                                            <p:txEl>
                                              <p:pRg st="8" end="8"/>
                                            </p:txEl>
                                          </p:spTgt>
                                        </p:tgtEl>
                                      </p:cBhvr>
                                      <p:to x="100000" y="60000"/>
                                    </p:animScale>
                                    <p:animScale>
                                      <p:cBhvr>
                                        <p:cTn id="158" dur="41" decel="50000">
                                          <p:stCondLst>
                                            <p:cond delay="169"/>
                                          </p:stCondLst>
                                        </p:cTn>
                                        <p:tgtEl>
                                          <p:spTgt spid="3">
                                            <p:txEl>
                                              <p:pRg st="8" end="8"/>
                                            </p:txEl>
                                          </p:spTgt>
                                        </p:tgtEl>
                                      </p:cBhvr>
                                      <p:to x="100000" y="100000"/>
                                    </p:animScale>
                                    <p:animScale>
                                      <p:cBhvr>
                                        <p:cTn id="159" dur="7">
                                          <p:stCondLst>
                                            <p:cond delay="328"/>
                                          </p:stCondLst>
                                        </p:cTn>
                                        <p:tgtEl>
                                          <p:spTgt spid="3">
                                            <p:txEl>
                                              <p:pRg st="8" end="8"/>
                                            </p:txEl>
                                          </p:spTgt>
                                        </p:tgtEl>
                                      </p:cBhvr>
                                      <p:to x="100000" y="80000"/>
                                    </p:animScale>
                                    <p:animScale>
                                      <p:cBhvr>
                                        <p:cTn id="160" dur="41" decel="50000">
                                          <p:stCondLst>
                                            <p:cond delay="335"/>
                                          </p:stCondLst>
                                        </p:cTn>
                                        <p:tgtEl>
                                          <p:spTgt spid="3">
                                            <p:txEl>
                                              <p:pRg st="8" end="8"/>
                                            </p:txEl>
                                          </p:spTgt>
                                        </p:tgtEl>
                                      </p:cBhvr>
                                      <p:to x="100000" y="100000"/>
                                    </p:animScale>
                                    <p:animScale>
                                      <p:cBhvr>
                                        <p:cTn id="161" dur="7">
                                          <p:stCondLst>
                                            <p:cond delay="410"/>
                                          </p:stCondLst>
                                        </p:cTn>
                                        <p:tgtEl>
                                          <p:spTgt spid="3">
                                            <p:txEl>
                                              <p:pRg st="8" end="8"/>
                                            </p:txEl>
                                          </p:spTgt>
                                        </p:tgtEl>
                                      </p:cBhvr>
                                      <p:to x="100000" y="90000"/>
                                    </p:animScale>
                                    <p:animScale>
                                      <p:cBhvr>
                                        <p:cTn id="162" dur="41" decel="50000">
                                          <p:stCondLst>
                                            <p:cond delay="417"/>
                                          </p:stCondLst>
                                        </p:cTn>
                                        <p:tgtEl>
                                          <p:spTgt spid="3">
                                            <p:txEl>
                                              <p:pRg st="8" end="8"/>
                                            </p:txEl>
                                          </p:spTgt>
                                        </p:tgtEl>
                                      </p:cBhvr>
                                      <p:to x="100000" y="100000"/>
                                    </p:animScale>
                                    <p:animScale>
                                      <p:cBhvr>
                                        <p:cTn id="163" dur="7">
                                          <p:stCondLst>
                                            <p:cond delay="452"/>
                                          </p:stCondLst>
                                        </p:cTn>
                                        <p:tgtEl>
                                          <p:spTgt spid="3">
                                            <p:txEl>
                                              <p:pRg st="8" end="8"/>
                                            </p:txEl>
                                          </p:spTgt>
                                        </p:tgtEl>
                                      </p:cBhvr>
                                      <p:to x="100000" y="95000"/>
                                    </p:animScale>
                                    <p:animScale>
                                      <p:cBhvr>
                                        <p:cTn id="164" dur="41" decel="50000">
                                          <p:stCondLst>
                                            <p:cond delay="459"/>
                                          </p:stCondLst>
                                        </p:cTn>
                                        <p:tgtEl>
                                          <p:spTgt spid="3">
                                            <p:txEl>
                                              <p:pRg st="8" end="8"/>
                                            </p:txEl>
                                          </p:spTgt>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323528" y="476672"/>
            <a:ext cx="8496944" cy="6001643"/>
          </a:xfrm>
          <a:prstGeom prst="rect">
            <a:avLst/>
          </a:prstGeom>
          <a:solidFill>
            <a:srgbClr val="CC99FF"/>
          </a:solidFill>
          <a:ln w="34925">
            <a:solidFill>
              <a:schemeClr val="accent1"/>
            </a:solidFill>
          </a:ln>
        </p:spPr>
        <p:txBody>
          <a:bodyPr wrap="square" rtlCol="0">
            <a:spAutoFit/>
          </a:bodyPr>
          <a:lstStyle/>
          <a:p>
            <a:pPr algn="ctr"/>
            <a:r>
              <a:rPr lang="en-GB" sz="3200" b="1" dirty="0" smtClean="0"/>
              <a:t>REMEMBER  </a:t>
            </a:r>
            <a:r>
              <a:rPr lang="en-GB" sz="3200" b="1" dirty="0" smtClean="0">
                <a:sym typeface="Wingdings" panose="05000000000000000000" pitchFamily="2" charset="2"/>
              </a:rPr>
              <a:t>     </a:t>
            </a:r>
            <a:r>
              <a:rPr lang="en-GB" sz="3200" b="1" dirty="0" err="1" smtClean="0"/>
              <a:t>quand</a:t>
            </a:r>
            <a:r>
              <a:rPr lang="en-GB" sz="3200" b="1" dirty="0" smtClean="0"/>
              <a:t>   </a:t>
            </a:r>
            <a:r>
              <a:rPr lang="en-GB" sz="3200" b="1" dirty="0" smtClean="0"/>
              <a:t>/   </a:t>
            </a:r>
            <a:r>
              <a:rPr lang="en-GB" sz="3200" b="1" dirty="0" err="1" smtClean="0"/>
              <a:t>lorsque</a:t>
            </a:r>
            <a:r>
              <a:rPr lang="en-GB" sz="3200" b="1" dirty="0"/>
              <a:t> </a:t>
            </a:r>
            <a:r>
              <a:rPr lang="en-GB" sz="3200" b="1" dirty="0" smtClean="0"/>
              <a:t>  /   </a:t>
            </a:r>
            <a:r>
              <a:rPr lang="en-GB" sz="3200" b="1" dirty="0" err="1" smtClean="0"/>
              <a:t>si</a:t>
            </a:r>
            <a:endParaRPr lang="en-GB" sz="3200" b="1" dirty="0" smtClean="0"/>
          </a:p>
          <a:p>
            <a:pPr algn="ctr"/>
            <a:endParaRPr lang="en-GB" sz="3200" dirty="0"/>
          </a:p>
          <a:p>
            <a:pPr algn="ctr"/>
            <a:endParaRPr lang="en-GB" sz="3200" dirty="0" smtClean="0"/>
          </a:p>
          <a:p>
            <a:pPr marL="457200" indent="-457200" algn="just">
              <a:buFont typeface="Arial" panose="020B0604020202020204" pitchFamily="34" charset="0"/>
              <a:buChar char="•"/>
            </a:pPr>
            <a:r>
              <a:rPr lang="en-GB" sz="3200" dirty="0" err="1" smtClean="0">
                <a:solidFill>
                  <a:srgbClr val="FF0000"/>
                </a:solidFill>
              </a:rPr>
              <a:t>Quand</a:t>
            </a:r>
            <a:r>
              <a:rPr lang="en-GB" sz="3200" dirty="0" smtClean="0">
                <a:solidFill>
                  <a:srgbClr val="FF0000"/>
                </a:solidFill>
              </a:rPr>
              <a:t>/</a:t>
            </a:r>
            <a:r>
              <a:rPr lang="en-GB" sz="3200" dirty="0" err="1" smtClean="0">
                <a:solidFill>
                  <a:srgbClr val="FF0000"/>
                </a:solidFill>
              </a:rPr>
              <a:t>lorsque</a:t>
            </a:r>
            <a:r>
              <a:rPr lang="en-GB" sz="3200" dirty="0" smtClean="0"/>
              <a:t> can be used in various tenses and in a variety of  contexts. These words both mean ‘when’. </a:t>
            </a:r>
          </a:p>
          <a:p>
            <a:pPr marL="457200" indent="-457200" algn="just">
              <a:buFont typeface="Arial" panose="020B0604020202020204" pitchFamily="34" charset="0"/>
              <a:buChar char="•"/>
            </a:pPr>
            <a:r>
              <a:rPr lang="en-GB" sz="3200" u="sng" dirty="0" smtClean="0"/>
              <a:t>In the future tense</a:t>
            </a:r>
            <a:r>
              <a:rPr lang="en-GB" sz="3200" dirty="0" smtClean="0"/>
              <a:t>, you have to use </a:t>
            </a:r>
            <a:r>
              <a:rPr lang="en-GB" sz="3200" dirty="0" smtClean="0">
                <a:solidFill>
                  <a:srgbClr val="FF0000"/>
                </a:solidFill>
              </a:rPr>
              <a:t>‘</a:t>
            </a:r>
            <a:r>
              <a:rPr lang="en-GB" sz="3200" dirty="0" err="1" smtClean="0">
                <a:solidFill>
                  <a:srgbClr val="FF0000"/>
                </a:solidFill>
              </a:rPr>
              <a:t>quand</a:t>
            </a:r>
            <a:r>
              <a:rPr lang="en-GB" sz="3200" dirty="0" smtClean="0"/>
              <a:t>’.</a:t>
            </a:r>
            <a:endParaRPr lang="en-GB" sz="3200" dirty="0"/>
          </a:p>
          <a:p>
            <a:pPr marL="457200" indent="-457200" algn="just">
              <a:buFont typeface="Arial" panose="020B0604020202020204" pitchFamily="34" charset="0"/>
              <a:buChar char="•"/>
            </a:pPr>
            <a:r>
              <a:rPr lang="en-GB" sz="3200" dirty="0" smtClean="0">
                <a:solidFill>
                  <a:srgbClr val="FF0000"/>
                </a:solidFill>
              </a:rPr>
              <a:t>Si</a:t>
            </a:r>
            <a:r>
              <a:rPr lang="en-GB" sz="3200" dirty="0" smtClean="0"/>
              <a:t> (meaning ‘if’), is used when a present tense verb is followed by the future tense. </a:t>
            </a:r>
          </a:p>
          <a:p>
            <a:pPr algn="just"/>
            <a:r>
              <a:rPr lang="en-GB" sz="3200" dirty="0" smtClean="0"/>
              <a:t>	e.g. </a:t>
            </a:r>
            <a:r>
              <a:rPr lang="en-GB" sz="3200" b="1" dirty="0" err="1" smtClean="0"/>
              <a:t>si</a:t>
            </a:r>
            <a:r>
              <a:rPr lang="en-GB" sz="3200" dirty="0" smtClean="0"/>
              <a:t> je </a:t>
            </a:r>
            <a:r>
              <a:rPr lang="en-GB" sz="3200" dirty="0" err="1" smtClean="0"/>
              <a:t>peux</a:t>
            </a:r>
            <a:r>
              <a:rPr lang="en-GB" sz="3200" dirty="0" smtClean="0"/>
              <a:t>, </a:t>
            </a:r>
            <a:r>
              <a:rPr lang="en-GB" sz="3200" i="1" dirty="0" err="1" smtClean="0">
                <a:solidFill>
                  <a:srgbClr val="FF0000"/>
                </a:solidFill>
              </a:rPr>
              <a:t>j’irai</a:t>
            </a:r>
            <a:r>
              <a:rPr lang="en-GB" sz="3200" dirty="0" smtClean="0"/>
              <a:t> au Canada </a:t>
            </a:r>
            <a:r>
              <a:rPr lang="en-GB" sz="3200" dirty="0" err="1" smtClean="0"/>
              <a:t>l’année</a:t>
            </a:r>
            <a:r>
              <a:rPr lang="en-GB" sz="3200" dirty="0" smtClean="0"/>
              <a:t> </a:t>
            </a:r>
            <a:r>
              <a:rPr lang="en-GB" sz="3200" dirty="0" err="1" smtClean="0"/>
              <a:t>prochaine</a:t>
            </a:r>
            <a:r>
              <a:rPr lang="en-GB" sz="3200" dirty="0" smtClean="0"/>
              <a:t>.</a:t>
            </a:r>
          </a:p>
          <a:p>
            <a:pPr algn="just"/>
            <a:r>
              <a:rPr lang="en-GB" sz="3200" dirty="0" smtClean="0"/>
              <a:t>    </a:t>
            </a:r>
            <a:r>
              <a:rPr lang="en-GB" sz="3200" b="1" dirty="0" smtClean="0"/>
              <a:t>if</a:t>
            </a:r>
            <a:r>
              <a:rPr lang="en-GB" sz="3200" dirty="0" smtClean="0"/>
              <a:t> I can</a:t>
            </a:r>
            <a:r>
              <a:rPr lang="en-GB" sz="3200" dirty="0" smtClean="0">
                <a:solidFill>
                  <a:srgbClr val="FF0000"/>
                </a:solidFill>
              </a:rPr>
              <a:t>, </a:t>
            </a:r>
            <a:r>
              <a:rPr lang="en-GB" sz="3200" i="1" dirty="0" smtClean="0">
                <a:solidFill>
                  <a:srgbClr val="FF0000"/>
                </a:solidFill>
              </a:rPr>
              <a:t>I will </a:t>
            </a:r>
            <a:r>
              <a:rPr lang="en-GB" sz="3200" i="1" dirty="0" smtClean="0"/>
              <a:t>go</a:t>
            </a:r>
            <a:r>
              <a:rPr lang="en-GB" sz="3200" dirty="0" smtClean="0"/>
              <a:t> to Canada next year. </a:t>
            </a:r>
            <a:endParaRPr lang="en-GB" sz="3200" dirty="0"/>
          </a:p>
        </p:txBody>
      </p:sp>
    </p:spTree>
    <p:extLst>
      <p:ext uri="{BB962C8B-B14F-4D97-AF65-F5344CB8AC3E}">
        <p14:creationId xmlns:p14="http://schemas.microsoft.com/office/powerpoint/2010/main" val="412471819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Rectangle 2"/>
          <p:cNvSpPr>
            <a:spLocks noChangeArrowheads="1"/>
          </p:cNvSpPr>
          <p:nvPr/>
        </p:nvSpPr>
        <p:spPr bwMode="auto">
          <a:xfrm>
            <a:off x="1403648" y="0"/>
            <a:ext cx="7326108"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en-GB" altLang="en-US" b="1" dirty="0">
                <a:solidFill>
                  <a:schemeClr val="bg1"/>
                </a:solidFill>
                <a:latin typeface="+mj-lt"/>
              </a:rPr>
              <a:t>On </a:t>
            </a:r>
            <a:r>
              <a:rPr lang="en-GB" altLang="en-US" b="1" dirty="0" err="1">
                <a:solidFill>
                  <a:schemeClr val="bg1"/>
                </a:solidFill>
                <a:latin typeface="+mj-lt"/>
              </a:rPr>
              <a:t>va</a:t>
            </a:r>
            <a:r>
              <a:rPr lang="en-GB" altLang="en-US" b="1" dirty="0">
                <a:solidFill>
                  <a:schemeClr val="bg1"/>
                </a:solidFill>
                <a:latin typeface="+mj-lt"/>
              </a:rPr>
              <a:t> </a:t>
            </a:r>
            <a:r>
              <a:rPr lang="en-GB" altLang="en-US" b="1" dirty="0" err="1" smtClean="0">
                <a:solidFill>
                  <a:schemeClr val="bg1"/>
                </a:solidFill>
                <a:latin typeface="+mj-lt"/>
              </a:rPr>
              <a:t>traduire</a:t>
            </a:r>
            <a:r>
              <a:rPr lang="en-GB" altLang="en-US" b="1" dirty="0" smtClean="0">
                <a:solidFill>
                  <a:schemeClr val="bg1"/>
                </a:solidFill>
                <a:latin typeface="+mj-lt"/>
              </a:rPr>
              <a:t>  TRANSLATE  2 AND BRING BACK TO SCHOOL TO BE MARKED</a:t>
            </a:r>
            <a:endParaRPr lang="en-GB" altLang="en-US" b="1" dirty="0">
              <a:solidFill>
                <a:schemeClr val="bg1"/>
              </a:solidFill>
              <a:latin typeface="+mj-lt"/>
            </a:endParaRPr>
          </a:p>
        </p:txBody>
      </p:sp>
      <p:pic>
        <p:nvPicPr>
          <p:cNvPr id="3" name="Picture 2" descr="http://www.buildingcompanyyorkshire.co.uk/wp-content/uploads/2014/05/french-english-flag1-800x36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0" y="0"/>
            <a:ext cx="1403648" cy="640414"/>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p:cNvSpPr/>
          <p:nvPr/>
        </p:nvSpPr>
        <p:spPr>
          <a:xfrm>
            <a:off x="-36512" y="692696"/>
            <a:ext cx="9144000" cy="6555641"/>
          </a:xfrm>
          <a:prstGeom prst="rect">
            <a:avLst/>
          </a:prstGeom>
          <a:noFill/>
        </p:spPr>
        <p:txBody>
          <a:bodyPr wrap="square">
            <a:spAutoFit/>
          </a:bodyPr>
          <a:lstStyle/>
          <a:p>
            <a:pPr marL="342900" lvl="0" indent="-342900" algn="just">
              <a:buFont typeface="+mj-lt"/>
              <a:buAutoNum type="arabicPeriod"/>
            </a:pPr>
            <a:r>
              <a:rPr lang="fr-FR" sz="2000" b="1" dirty="0" smtClean="0">
                <a:solidFill>
                  <a:schemeClr val="tx2">
                    <a:lumMod val="40000"/>
                    <a:lumOff val="60000"/>
                  </a:schemeClr>
                </a:solidFill>
              </a:rPr>
              <a:t>Es-tu sportif? Moi, j’adore le sport depuis que je suis petite. Quand j’avais quatre ans, je jouais au foot avec mon frère ainé dans le jardin. De nos jours, c’est le volley qui est ma passion. Je m’entraîne deux fois par semaine et j’ai des matchs le dimanche.</a:t>
            </a:r>
          </a:p>
          <a:p>
            <a:pPr marL="342900" lvl="0" indent="-342900" algn="just">
              <a:buFont typeface="+mj-lt"/>
              <a:buAutoNum type="arabicPeriod"/>
            </a:pPr>
            <a:endParaRPr lang="fr-FR" sz="2000" b="1" dirty="0" smtClean="0">
              <a:solidFill>
                <a:schemeClr val="bg1">
                  <a:lumMod val="65000"/>
                </a:schemeClr>
              </a:solidFill>
            </a:endParaRPr>
          </a:p>
          <a:p>
            <a:pPr marL="342900" lvl="0" indent="-342900" algn="just">
              <a:buFont typeface="+mj-lt"/>
              <a:buAutoNum type="arabicPeriod"/>
            </a:pPr>
            <a:r>
              <a:rPr lang="fr-FR" sz="2000" b="1" dirty="0" smtClean="0">
                <a:solidFill>
                  <a:schemeClr val="bg1">
                    <a:lumMod val="75000"/>
                  </a:schemeClr>
                </a:solidFill>
              </a:rPr>
              <a:t>Est-ce que le sport est important pour toi?  Pour moi, c’est ma vie! J’aime bien faire du sport surtout le ski. Je fais du ski dans les Alpes chaque année avec ma famille et des amis. C’est génial. Je ne fais pas grand-chose d’autre mais lorsque j’étais plus jeune, j’aimais les sports aquatiques.</a:t>
            </a:r>
          </a:p>
          <a:p>
            <a:pPr marL="342900" lvl="0" indent="-342900" algn="just">
              <a:buFont typeface="+mj-lt"/>
              <a:buAutoNum type="arabicPeriod"/>
            </a:pPr>
            <a:endParaRPr lang="fr-FR" sz="2000" b="1" dirty="0" smtClean="0">
              <a:solidFill>
                <a:srgbClr val="9966FF"/>
              </a:solidFill>
            </a:endParaRPr>
          </a:p>
          <a:p>
            <a:pPr marL="342900" lvl="0" indent="-342900" algn="just">
              <a:buFont typeface="+mj-lt"/>
              <a:buAutoNum type="arabicPeriod"/>
            </a:pPr>
            <a:r>
              <a:rPr lang="fr-FR" sz="2000" b="1" dirty="0" smtClean="0">
                <a:solidFill>
                  <a:srgbClr val="CC99FF"/>
                </a:solidFill>
              </a:rPr>
              <a:t>Martin, tu aimes le sport? Personnellement, je crois que c’est génial! Je viens de retourner de Toulon, une ville dans le sud de la France où j’ai vu un match de rugby pour la première fois. C’était passionnant donc je l’ai commencé à jouer tout de suite. Je vais au club dans mon village: on s’entraîne le vendredi soir et le samedi, on a un match. </a:t>
            </a:r>
          </a:p>
          <a:p>
            <a:pPr marL="342900" lvl="0" indent="-342900" algn="just">
              <a:buFont typeface="+mj-lt"/>
              <a:buAutoNum type="arabicPeriod"/>
            </a:pPr>
            <a:endParaRPr lang="fr-FR" sz="2000" b="1" dirty="0">
              <a:solidFill>
                <a:srgbClr val="7030A0"/>
              </a:solidFill>
            </a:endParaRPr>
          </a:p>
          <a:p>
            <a:pPr marL="342900" indent="-342900" algn="just">
              <a:buFont typeface="+mj-lt"/>
              <a:buAutoNum type="arabicPeriod"/>
            </a:pPr>
            <a:r>
              <a:rPr lang="fr-FR" sz="2000" b="1" dirty="0" smtClean="0">
                <a:solidFill>
                  <a:srgbClr val="FFFF00"/>
                </a:solidFill>
              </a:rPr>
              <a:t>Quand </a:t>
            </a:r>
            <a:r>
              <a:rPr lang="fr-FR" sz="2000" b="1" dirty="0">
                <a:solidFill>
                  <a:srgbClr val="FFFF00"/>
                </a:solidFill>
              </a:rPr>
              <a:t>j’étais </a:t>
            </a:r>
            <a:r>
              <a:rPr lang="fr-FR" sz="2000" b="1" dirty="0" smtClean="0">
                <a:solidFill>
                  <a:srgbClr val="FFFF00"/>
                </a:solidFill>
              </a:rPr>
              <a:t>petite, </a:t>
            </a:r>
            <a:r>
              <a:rPr lang="fr-FR" sz="2000" b="1" dirty="0">
                <a:solidFill>
                  <a:srgbClr val="FFFF00"/>
                </a:solidFill>
              </a:rPr>
              <a:t>je faisais du ballet mais j’aurais préféré faire de la natation car j’adore aller à la piscine pour m’aider de rester en forme. Récemment, j’ai commencé à faire de la musculation parce que je voudrais être plus forte. Je fais de l’entraînement au moins trois fois par semaine. </a:t>
            </a:r>
            <a:r>
              <a:rPr lang="fr-FR" sz="2000" b="1" dirty="0" smtClean="0">
                <a:solidFill>
                  <a:srgbClr val="FFFF00"/>
                </a:solidFill>
              </a:rPr>
              <a:t>C’est </a:t>
            </a:r>
            <a:r>
              <a:rPr lang="fr-FR" sz="2000" b="1" dirty="0">
                <a:solidFill>
                  <a:srgbClr val="FFFF00"/>
                </a:solidFill>
              </a:rPr>
              <a:t>fatigant mais amusant!</a:t>
            </a:r>
          </a:p>
          <a:p>
            <a:pPr marL="342900" lvl="0" indent="-342900" algn="just">
              <a:buFont typeface="+mj-lt"/>
              <a:buAutoNum type="arabicPeriod"/>
            </a:pPr>
            <a:endParaRPr lang="fr-FR" sz="2000" b="1" dirty="0">
              <a:solidFill>
                <a:srgbClr val="7030A0"/>
              </a:solidFill>
            </a:endParaRPr>
          </a:p>
        </p:txBody>
      </p:sp>
    </p:spTree>
    <p:extLst>
      <p:ext uri="{BB962C8B-B14F-4D97-AF65-F5344CB8AC3E}">
        <p14:creationId xmlns:p14="http://schemas.microsoft.com/office/powerpoint/2010/main" val="178117308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C:\Users\r.hallett\AppData\Local\Microsoft\Windows\Temporary Internet Files\Content.IE5\2GAN2AGP\large-pencil-write-notes-166.6-15831[1].gi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51521" y="65411"/>
            <a:ext cx="653518" cy="700354"/>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1043608" y="74534"/>
            <a:ext cx="1736950" cy="461665"/>
          </a:xfrm>
          <a:prstGeom prst="rect">
            <a:avLst/>
          </a:prstGeom>
        </p:spPr>
        <p:txBody>
          <a:bodyPr wrap="none">
            <a:spAutoFit/>
          </a:bodyPr>
          <a:lstStyle/>
          <a:p>
            <a:r>
              <a:rPr lang="en-GB" sz="2400" dirty="0" smtClean="0">
                <a:latin typeface="+mj-lt"/>
              </a:rPr>
              <a:t>On </a:t>
            </a:r>
            <a:r>
              <a:rPr lang="en-GB" sz="2400" dirty="0" err="1" smtClean="0">
                <a:latin typeface="+mj-lt"/>
              </a:rPr>
              <a:t>va</a:t>
            </a:r>
            <a:r>
              <a:rPr lang="en-GB" sz="2400" dirty="0" smtClean="0">
                <a:latin typeface="+mj-lt"/>
              </a:rPr>
              <a:t> </a:t>
            </a:r>
            <a:r>
              <a:rPr lang="en-GB" sz="2400" dirty="0" err="1" smtClean="0">
                <a:latin typeface="+mj-lt"/>
              </a:rPr>
              <a:t>écrire</a:t>
            </a:r>
            <a:r>
              <a:rPr lang="en-GB" sz="2400" dirty="0" smtClean="0">
                <a:latin typeface="+mj-lt"/>
              </a:rPr>
              <a:t> </a:t>
            </a:r>
          </a:p>
        </p:txBody>
      </p:sp>
      <p:sp>
        <p:nvSpPr>
          <p:cNvPr id="4" name="TextBox 3"/>
          <p:cNvSpPr txBox="1"/>
          <p:nvPr/>
        </p:nvSpPr>
        <p:spPr>
          <a:xfrm>
            <a:off x="0" y="836712"/>
            <a:ext cx="9144000" cy="3108543"/>
          </a:xfrm>
          <a:prstGeom prst="rect">
            <a:avLst/>
          </a:prstGeom>
          <a:noFill/>
        </p:spPr>
        <p:txBody>
          <a:bodyPr wrap="square" rtlCol="0">
            <a:spAutoFit/>
          </a:bodyPr>
          <a:lstStyle/>
          <a:p>
            <a:r>
              <a:rPr lang="en-GB" sz="2400" b="1" dirty="0" err="1" smtClean="0">
                <a:solidFill>
                  <a:srgbClr val="FF0000"/>
                </a:solidFill>
              </a:rPr>
              <a:t>Écrivez</a:t>
            </a:r>
            <a:r>
              <a:rPr lang="en-GB" sz="2400" b="1" dirty="0" smtClean="0">
                <a:solidFill>
                  <a:srgbClr val="FF0000"/>
                </a:solidFill>
              </a:rPr>
              <a:t> un </a:t>
            </a:r>
            <a:r>
              <a:rPr lang="en-GB" sz="2400" b="1" dirty="0" err="1" smtClean="0">
                <a:solidFill>
                  <a:srgbClr val="FF0000"/>
                </a:solidFill>
              </a:rPr>
              <a:t>paragraphe</a:t>
            </a:r>
            <a:r>
              <a:rPr lang="en-GB" sz="2400" b="1" dirty="0" smtClean="0">
                <a:solidFill>
                  <a:srgbClr val="FF0000"/>
                </a:solidFill>
              </a:rPr>
              <a:t>. </a:t>
            </a:r>
            <a:r>
              <a:rPr lang="en-GB" sz="2400" b="1" dirty="0" err="1" smtClean="0">
                <a:solidFill>
                  <a:srgbClr val="FF0000"/>
                </a:solidFill>
              </a:rPr>
              <a:t>Répondez</a:t>
            </a:r>
            <a:r>
              <a:rPr lang="en-GB" sz="2400" b="1" dirty="0" smtClean="0">
                <a:solidFill>
                  <a:srgbClr val="FF0000"/>
                </a:solidFill>
              </a:rPr>
              <a:t> aux questions </a:t>
            </a:r>
            <a:r>
              <a:rPr lang="en-GB" sz="2400" b="1" dirty="0" err="1" smtClean="0">
                <a:solidFill>
                  <a:srgbClr val="FF0000"/>
                </a:solidFill>
              </a:rPr>
              <a:t>suivantes</a:t>
            </a:r>
            <a:r>
              <a:rPr lang="en-GB" sz="2400" b="1" dirty="0" smtClean="0">
                <a:solidFill>
                  <a:srgbClr val="FF0000"/>
                </a:solidFill>
              </a:rPr>
              <a:t>:</a:t>
            </a:r>
          </a:p>
          <a:p>
            <a:r>
              <a:rPr lang="en-GB" sz="2400" b="1" dirty="0" smtClean="0">
                <a:solidFill>
                  <a:srgbClr val="FF0000"/>
                </a:solidFill>
              </a:rPr>
              <a:t>Write about sports – answer the following</a:t>
            </a:r>
            <a:endParaRPr lang="en-GB" sz="2400" b="1" dirty="0" smtClean="0">
              <a:solidFill>
                <a:srgbClr val="FF0000"/>
              </a:solidFill>
            </a:endParaRPr>
          </a:p>
          <a:p>
            <a:endParaRPr lang="en-GB" sz="2400" b="1" dirty="0"/>
          </a:p>
          <a:p>
            <a:pPr marL="457200" indent="-457200">
              <a:buFont typeface="Arial" panose="020B0604020202020204" pitchFamily="34" charset="0"/>
              <a:buChar char="•"/>
            </a:pPr>
            <a:r>
              <a:rPr lang="en-GB" sz="2400" b="1" dirty="0" err="1" smtClean="0"/>
              <a:t>Tu</a:t>
            </a:r>
            <a:r>
              <a:rPr lang="en-GB" sz="2400" b="1" dirty="0" smtClean="0"/>
              <a:t> </a:t>
            </a:r>
            <a:r>
              <a:rPr lang="en-GB" sz="2400" b="1" dirty="0" err="1" smtClean="0"/>
              <a:t>aimes</a:t>
            </a:r>
            <a:r>
              <a:rPr lang="en-GB" sz="2400" b="1" dirty="0" smtClean="0"/>
              <a:t> les sports et </a:t>
            </a:r>
            <a:r>
              <a:rPr lang="en-GB" sz="2400" b="1" dirty="0" err="1" smtClean="0"/>
              <a:t>pourquoi</a:t>
            </a:r>
            <a:r>
              <a:rPr lang="en-GB" sz="2400" b="1" dirty="0" smtClean="0"/>
              <a:t>? </a:t>
            </a:r>
            <a:r>
              <a:rPr lang="en-GB" sz="2400" b="1" dirty="0" smtClean="0">
                <a:solidFill>
                  <a:srgbClr val="FF0000"/>
                </a:solidFill>
              </a:rPr>
              <a:t>Do you like sports and why ?</a:t>
            </a:r>
            <a:endParaRPr lang="en-GB" sz="2400" b="1" dirty="0" smtClean="0">
              <a:solidFill>
                <a:srgbClr val="FF0000"/>
              </a:solidFill>
            </a:endParaRPr>
          </a:p>
          <a:p>
            <a:pPr marL="457200" indent="-457200">
              <a:buFont typeface="Arial" panose="020B0604020202020204" pitchFamily="34" charset="0"/>
              <a:buChar char="•"/>
            </a:pPr>
            <a:r>
              <a:rPr lang="en-GB" sz="2400" b="1" dirty="0" err="1" smtClean="0"/>
              <a:t>Quel</a:t>
            </a:r>
            <a:r>
              <a:rPr lang="en-GB" sz="2400" b="1" dirty="0" smtClean="0"/>
              <a:t> </a:t>
            </a:r>
            <a:r>
              <a:rPr lang="en-GB" sz="2400" b="1" dirty="0" err="1" smtClean="0"/>
              <a:t>est</a:t>
            </a:r>
            <a:r>
              <a:rPr lang="en-GB" sz="2400" b="1" dirty="0" smtClean="0"/>
              <a:t> ton sport </a:t>
            </a:r>
            <a:r>
              <a:rPr lang="en-GB" sz="2400" b="1" dirty="0" err="1" smtClean="0"/>
              <a:t>préféré</a:t>
            </a:r>
            <a:r>
              <a:rPr lang="en-GB" sz="2400" b="1" dirty="0" smtClean="0"/>
              <a:t>? </a:t>
            </a:r>
            <a:r>
              <a:rPr lang="en-GB" sz="2400" b="1" dirty="0" smtClean="0">
                <a:solidFill>
                  <a:srgbClr val="FF0000"/>
                </a:solidFill>
              </a:rPr>
              <a:t>What is your </a:t>
            </a:r>
            <a:r>
              <a:rPr lang="en-GB" sz="2400" b="1" dirty="0" err="1" smtClean="0">
                <a:solidFill>
                  <a:srgbClr val="FF0000"/>
                </a:solidFill>
              </a:rPr>
              <a:t>favorite</a:t>
            </a:r>
            <a:r>
              <a:rPr lang="en-GB" sz="2400" b="1" dirty="0" smtClean="0">
                <a:solidFill>
                  <a:srgbClr val="FF0000"/>
                </a:solidFill>
              </a:rPr>
              <a:t> sport ?</a:t>
            </a:r>
            <a:endParaRPr lang="en-GB" sz="2400" b="1" dirty="0" smtClean="0">
              <a:solidFill>
                <a:srgbClr val="FF0000"/>
              </a:solidFill>
            </a:endParaRPr>
          </a:p>
          <a:p>
            <a:pPr marL="457200" indent="-457200">
              <a:buFont typeface="Arial" panose="020B0604020202020204" pitchFamily="34" charset="0"/>
              <a:buChar char="•"/>
            </a:pPr>
            <a:r>
              <a:rPr lang="en-GB" sz="2400" b="1" dirty="0" err="1" smtClean="0"/>
              <a:t>Quel</a:t>
            </a:r>
            <a:r>
              <a:rPr lang="en-GB" sz="2400" b="1" dirty="0" smtClean="0"/>
              <a:t> sports as-</a:t>
            </a:r>
            <a:r>
              <a:rPr lang="en-GB" sz="2400" b="1" dirty="0" err="1" smtClean="0"/>
              <a:t>tu</a:t>
            </a:r>
            <a:r>
              <a:rPr lang="en-GB" sz="2400" b="1" dirty="0" smtClean="0"/>
              <a:t> fait le weekend </a:t>
            </a:r>
            <a:r>
              <a:rPr lang="en-GB" sz="2400" b="1" dirty="0" err="1" smtClean="0"/>
              <a:t>dernier</a:t>
            </a:r>
            <a:r>
              <a:rPr lang="en-GB" sz="2400" b="1" dirty="0"/>
              <a:t> </a:t>
            </a:r>
            <a:r>
              <a:rPr lang="en-GB" sz="2400" b="1" dirty="0" smtClean="0"/>
              <a:t>et avec qui</a:t>
            </a:r>
            <a:r>
              <a:rPr lang="en-GB" sz="2400" b="1" dirty="0" smtClean="0"/>
              <a:t>? </a:t>
            </a:r>
            <a:r>
              <a:rPr lang="en-GB" sz="2400" b="1" dirty="0" smtClean="0">
                <a:solidFill>
                  <a:srgbClr val="FF0000"/>
                </a:solidFill>
              </a:rPr>
              <a:t>Which sport did you play last week-end and who with ? </a:t>
            </a:r>
            <a:endParaRPr lang="en-GB" sz="2400" b="1" dirty="0" smtClean="0">
              <a:solidFill>
                <a:srgbClr val="FF0000"/>
              </a:solidFill>
            </a:endParaRPr>
          </a:p>
          <a:p>
            <a:pPr marL="457200" indent="-457200">
              <a:buFont typeface="Arial" panose="020B0604020202020204" pitchFamily="34" charset="0"/>
              <a:buChar char="•"/>
            </a:pPr>
            <a:endParaRPr lang="en-GB" sz="2800" b="1" dirty="0"/>
          </a:p>
        </p:txBody>
      </p:sp>
      <p:sp>
        <p:nvSpPr>
          <p:cNvPr id="5" name="TextBox 4"/>
          <p:cNvSpPr txBox="1"/>
          <p:nvPr/>
        </p:nvSpPr>
        <p:spPr>
          <a:xfrm>
            <a:off x="395536" y="3874408"/>
            <a:ext cx="8424936" cy="2677656"/>
          </a:xfrm>
          <a:prstGeom prst="rect">
            <a:avLst/>
          </a:prstGeom>
          <a:solidFill>
            <a:schemeClr val="tx1">
              <a:lumMod val="50000"/>
              <a:alpha val="19000"/>
            </a:schemeClr>
          </a:solidFill>
        </p:spPr>
        <p:txBody>
          <a:bodyPr wrap="square" rtlCol="0">
            <a:spAutoFit/>
          </a:bodyPr>
          <a:lstStyle/>
          <a:p>
            <a:r>
              <a:rPr lang="en-GB" sz="2400" u="sng" dirty="0" smtClean="0"/>
              <a:t>Help box:</a:t>
            </a:r>
            <a:endParaRPr lang="en-GB" sz="2400" u="sng" dirty="0"/>
          </a:p>
          <a:p>
            <a:r>
              <a:rPr lang="en-GB" sz="2400" dirty="0" err="1" smtClean="0"/>
              <a:t>J’ai</a:t>
            </a:r>
            <a:r>
              <a:rPr lang="en-GB" sz="2400" dirty="0" smtClean="0"/>
              <a:t> fait (followed by du/de la/des)</a:t>
            </a:r>
            <a:r>
              <a:rPr lang="en-GB" sz="2400" dirty="0" smtClean="0">
                <a:solidFill>
                  <a:srgbClr val="FFFF00"/>
                </a:solidFill>
              </a:rPr>
              <a:t> </a:t>
            </a:r>
            <a:r>
              <a:rPr lang="en-GB" sz="2400" b="1" dirty="0" smtClean="0">
                <a:solidFill>
                  <a:srgbClr val="FFFF00"/>
                </a:solidFill>
              </a:rPr>
              <a:t>(past tense)</a:t>
            </a:r>
          </a:p>
          <a:p>
            <a:r>
              <a:rPr lang="en-GB" sz="2400" dirty="0" err="1" smtClean="0"/>
              <a:t>J’ai</a:t>
            </a:r>
            <a:r>
              <a:rPr lang="en-GB" sz="2400" dirty="0" smtClean="0"/>
              <a:t> </a:t>
            </a:r>
            <a:r>
              <a:rPr lang="en-GB" sz="2400" dirty="0" err="1" smtClean="0"/>
              <a:t>joué</a:t>
            </a:r>
            <a:r>
              <a:rPr lang="en-GB" sz="2400" dirty="0" smtClean="0"/>
              <a:t> (followed by au/à la/aux) </a:t>
            </a:r>
            <a:r>
              <a:rPr lang="en-GB" sz="2400" b="1" dirty="0">
                <a:solidFill>
                  <a:srgbClr val="FFFF00"/>
                </a:solidFill>
              </a:rPr>
              <a:t>(past tense)</a:t>
            </a:r>
            <a:endParaRPr lang="en-GB" sz="2400" dirty="0" smtClean="0">
              <a:solidFill>
                <a:srgbClr val="FFFF00"/>
              </a:solidFill>
            </a:endParaRPr>
          </a:p>
          <a:p>
            <a:r>
              <a:rPr lang="en-GB" sz="2400" dirty="0" smtClean="0"/>
              <a:t>Je </a:t>
            </a:r>
            <a:r>
              <a:rPr lang="en-GB" sz="2400" dirty="0" err="1" smtClean="0"/>
              <a:t>l’aime</a:t>
            </a:r>
            <a:r>
              <a:rPr lang="en-GB" sz="2400" dirty="0" smtClean="0"/>
              <a:t> </a:t>
            </a:r>
            <a:r>
              <a:rPr lang="en-GB" sz="2400" dirty="0" err="1" smtClean="0"/>
              <a:t>parce</a:t>
            </a:r>
            <a:r>
              <a:rPr lang="en-GB" sz="2400" dirty="0" smtClean="0"/>
              <a:t> que </a:t>
            </a:r>
            <a:r>
              <a:rPr lang="en-GB" sz="2400" dirty="0" err="1" smtClean="0"/>
              <a:t>c’est</a:t>
            </a:r>
            <a:r>
              <a:rPr lang="en-GB" sz="2400" dirty="0" smtClean="0"/>
              <a:t>…  (I like it because it is…)</a:t>
            </a:r>
          </a:p>
          <a:p>
            <a:r>
              <a:rPr lang="en-GB" sz="2400" dirty="0" smtClean="0"/>
              <a:t>Je </a:t>
            </a:r>
            <a:r>
              <a:rPr lang="en-GB" sz="2400" dirty="0" err="1" smtClean="0"/>
              <a:t>préfère</a:t>
            </a:r>
            <a:r>
              <a:rPr lang="en-GB" sz="2400" dirty="0"/>
              <a:t>  </a:t>
            </a:r>
            <a:r>
              <a:rPr lang="en-GB" sz="2400" b="1" dirty="0">
                <a:solidFill>
                  <a:srgbClr val="FFFF00"/>
                </a:solidFill>
              </a:rPr>
              <a:t>(</a:t>
            </a:r>
            <a:r>
              <a:rPr lang="en-GB" sz="2400" b="1" dirty="0" smtClean="0">
                <a:solidFill>
                  <a:srgbClr val="FFFF00"/>
                </a:solidFill>
              </a:rPr>
              <a:t>present </a:t>
            </a:r>
            <a:r>
              <a:rPr lang="en-GB" sz="2400" b="1" dirty="0">
                <a:solidFill>
                  <a:srgbClr val="FFFF00"/>
                </a:solidFill>
              </a:rPr>
              <a:t>tense)</a:t>
            </a:r>
            <a:endParaRPr lang="en-GB" sz="2400" dirty="0" smtClean="0">
              <a:solidFill>
                <a:srgbClr val="FFFF00"/>
              </a:solidFill>
            </a:endParaRPr>
          </a:p>
          <a:p>
            <a:r>
              <a:rPr lang="en-GB" sz="2400" dirty="0" smtClean="0"/>
              <a:t>Je </a:t>
            </a:r>
            <a:r>
              <a:rPr lang="en-GB" sz="2400" dirty="0" err="1" smtClean="0"/>
              <a:t>pense</a:t>
            </a:r>
            <a:r>
              <a:rPr lang="en-GB" sz="2400" dirty="0" smtClean="0"/>
              <a:t> que / je </a:t>
            </a:r>
            <a:r>
              <a:rPr lang="en-GB" sz="2400" dirty="0" err="1" smtClean="0"/>
              <a:t>crois</a:t>
            </a:r>
            <a:r>
              <a:rPr lang="en-GB" sz="2400" dirty="0" smtClean="0"/>
              <a:t> que / à mon </a:t>
            </a:r>
            <a:r>
              <a:rPr lang="en-GB" sz="2400" dirty="0" err="1" smtClean="0"/>
              <a:t>avis</a:t>
            </a:r>
            <a:r>
              <a:rPr lang="en-GB" sz="2400" dirty="0" smtClean="0"/>
              <a:t> (ways of giving opinions)</a:t>
            </a:r>
          </a:p>
          <a:p>
            <a:r>
              <a:rPr lang="en-GB" sz="2400" dirty="0" err="1" smtClean="0"/>
              <a:t>mais</a:t>
            </a:r>
            <a:r>
              <a:rPr lang="en-GB" sz="2400" dirty="0" smtClean="0"/>
              <a:t>  * </a:t>
            </a:r>
            <a:r>
              <a:rPr lang="en-GB" sz="2400" dirty="0" err="1" smtClean="0"/>
              <a:t>cependant</a:t>
            </a:r>
            <a:r>
              <a:rPr lang="en-GB" sz="2400" dirty="0" smtClean="0"/>
              <a:t>  *  </a:t>
            </a:r>
            <a:r>
              <a:rPr lang="en-GB" sz="2400" dirty="0" err="1" smtClean="0"/>
              <a:t>aussi</a:t>
            </a:r>
            <a:r>
              <a:rPr lang="en-GB" sz="2400" dirty="0" smtClean="0"/>
              <a:t>  *  </a:t>
            </a:r>
            <a:r>
              <a:rPr lang="en-GB" sz="2400" dirty="0" err="1" smtClean="0"/>
              <a:t>comme</a:t>
            </a:r>
            <a:r>
              <a:rPr lang="en-GB" sz="2400" dirty="0" smtClean="0"/>
              <a:t>  *  </a:t>
            </a:r>
            <a:r>
              <a:rPr lang="en-GB" sz="2400" dirty="0" err="1" smtClean="0"/>
              <a:t>même</a:t>
            </a:r>
            <a:r>
              <a:rPr lang="en-GB" sz="2400" dirty="0" smtClean="0"/>
              <a:t> </a:t>
            </a:r>
            <a:r>
              <a:rPr lang="en-GB" sz="2400" dirty="0" err="1" smtClean="0"/>
              <a:t>si</a:t>
            </a:r>
            <a:r>
              <a:rPr lang="en-GB" sz="2400" dirty="0" smtClean="0"/>
              <a:t>  *  </a:t>
            </a:r>
            <a:r>
              <a:rPr lang="en-GB" sz="2400" dirty="0" err="1" smtClean="0"/>
              <a:t>puis</a:t>
            </a:r>
            <a:r>
              <a:rPr lang="en-GB" sz="2400" dirty="0" smtClean="0"/>
              <a:t>  *  après</a:t>
            </a:r>
            <a:endParaRPr lang="en-GB" sz="2400" dirty="0"/>
          </a:p>
        </p:txBody>
      </p:sp>
    </p:spTree>
    <p:extLst>
      <p:ext uri="{BB962C8B-B14F-4D97-AF65-F5344CB8AC3E}">
        <p14:creationId xmlns:p14="http://schemas.microsoft.com/office/powerpoint/2010/main" val="308877807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513</TotalTime>
  <Words>610</Words>
  <Application>Microsoft Office PowerPoint</Application>
  <PresentationFormat>On-screen Show (4:3)</PresentationFormat>
  <Paragraphs>43</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Wingdings</vt:lpstr>
      <vt:lpstr>Office Theme</vt:lpstr>
      <vt:lpstr>PowerPoint Presentation</vt:lpstr>
      <vt:lpstr>PowerPoint Presentation</vt:lpstr>
      <vt:lpstr>PowerPoint Presentation</vt:lpstr>
      <vt:lpstr>PowerPoint Presentation</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Rachael Hallett</dc:creator>
  <cp:lastModifiedBy>Severine Lawton</cp:lastModifiedBy>
  <cp:revision>32</cp:revision>
  <dcterms:created xsi:type="dcterms:W3CDTF">2017-01-21T15:20:02Z</dcterms:created>
  <dcterms:modified xsi:type="dcterms:W3CDTF">2020-09-22T09:31:20Z</dcterms:modified>
</cp:coreProperties>
</file>