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9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82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39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2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50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8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88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3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4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1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4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542C8-F5CE-400D-A4F2-BE2FB3909EA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B78AC-29A4-4347-8B8F-4E236E8AF8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2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8897" y="557047"/>
            <a:ext cx="9144000" cy="1071563"/>
          </a:xfrm>
        </p:spPr>
        <p:txBody>
          <a:bodyPr>
            <a:normAutofit/>
          </a:bodyPr>
          <a:lstStyle/>
          <a:p>
            <a:r>
              <a:rPr lang="en-GB" dirty="0" smtClean="0"/>
              <a:t>YEAR </a:t>
            </a:r>
            <a:r>
              <a:rPr lang="en-GB" dirty="0" smtClean="0"/>
              <a:t>10 COURSEWORK; </a:t>
            </a:r>
            <a:r>
              <a:rPr lang="en-GB" b="1" dirty="0" smtClean="0"/>
              <a:t>ART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36330" y="2162640"/>
            <a:ext cx="86815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</a:t>
            </a:r>
            <a:r>
              <a:rPr lang="en-GB" dirty="0" smtClean="0"/>
              <a:t>are on ASSESSMENT OBJECTIVE 3 (AO3)</a:t>
            </a:r>
          </a:p>
          <a:p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Inspirations page</a:t>
            </a:r>
          </a:p>
          <a:p>
            <a:pPr marL="285750" indent="-285750">
              <a:buFontTx/>
              <a:buChar char="-"/>
            </a:pPr>
            <a:r>
              <a:rPr lang="en-GB" b="1" dirty="0" smtClean="0"/>
              <a:t>3</a:t>
            </a:r>
            <a:r>
              <a:rPr lang="en-GB" b="1" baseline="30000" dirty="0" smtClean="0"/>
              <a:t>rd</a:t>
            </a:r>
            <a:r>
              <a:rPr lang="en-GB" b="1" dirty="0" smtClean="0"/>
              <a:t> artist investigation to inform planning</a:t>
            </a:r>
            <a:endParaRPr lang="en-GB" b="1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Obs. Drawings for planning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4 ideas</a:t>
            </a:r>
            <a:endParaRPr lang="en-GB" dirty="0"/>
          </a:p>
        </p:txBody>
      </p:sp>
      <p:pic>
        <p:nvPicPr>
          <p:cNvPr id="14" name="Picture 2" descr="Gabriel Moreno artist page for GCSE identity sketchbook #drawingideas  #sketchbook #artistpage #gabrielm… | Gcse art sketchbook, A level art  sketchbook, Sketch boo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144" y="1628610"/>
            <a:ext cx="5570484" cy="417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atural Forms GCSE Art and Design. - ppt video online downl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30" y="3916967"/>
            <a:ext cx="3915577" cy="2941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40469" y="6222124"/>
            <a:ext cx="6968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Fiind</a:t>
            </a:r>
            <a:r>
              <a:rPr lang="en-GB" dirty="0" smtClean="0"/>
              <a:t> your own artist. Create an investigation page to include written response and an </a:t>
            </a:r>
            <a:r>
              <a:rPr lang="en-GB" smtClean="0"/>
              <a:t>‘in the style of’.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13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10 COURSEWORK; ART</vt:lpstr>
    </vt:vector>
  </TitlesOfParts>
  <Company>Divergent Partnership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HOME LEARNING; ART</dc:title>
  <dc:creator>Nancy Cavill</dc:creator>
  <cp:lastModifiedBy>Nancy Cavill</cp:lastModifiedBy>
  <cp:revision>6</cp:revision>
  <dcterms:created xsi:type="dcterms:W3CDTF">2020-09-22T08:17:18Z</dcterms:created>
  <dcterms:modified xsi:type="dcterms:W3CDTF">2020-09-22T08:41:06Z</dcterms:modified>
</cp:coreProperties>
</file>