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9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2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2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3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897" y="557047"/>
            <a:ext cx="9144000" cy="1071563"/>
          </a:xfrm>
        </p:spPr>
        <p:txBody>
          <a:bodyPr>
            <a:normAutofit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11 COURSEWORK; </a:t>
            </a:r>
            <a:r>
              <a:rPr lang="en-GB" b="1" dirty="0" smtClean="0"/>
              <a:t>ART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6330" y="2162640"/>
            <a:ext cx="86815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</a:t>
            </a:r>
            <a:r>
              <a:rPr lang="en-GB" dirty="0" smtClean="0"/>
              <a:t>are on ASSESSMENT OBJECTIVE 3 and 4 (AO3/ AO4)</a:t>
            </a:r>
          </a:p>
          <a:p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Inspirations page</a:t>
            </a:r>
          </a:p>
          <a:p>
            <a:pPr marL="285750" indent="-285750">
              <a:buFontTx/>
              <a:buChar char="-"/>
            </a:pPr>
            <a:r>
              <a:rPr lang="en-GB" b="1" dirty="0" smtClean="0"/>
              <a:t>3</a:t>
            </a:r>
            <a:r>
              <a:rPr lang="en-GB" b="1" baseline="30000" dirty="0" smtClean="0"/>
              <a:t>rd</a:t>
            </a:r>
            <a:r>
              <a:rPr lang="en-GB" b="1" dirty="0" smtClean="0"/>
              <a:t> artist investigation to inform planning</a:t>
            </a:r>
            <a:endParaRPr lang="en-GB" b="1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Obs. Drawings for planning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4 ideas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Colour plan</a:t>
            </a:r>
            <a:endParaRPr lang="en-GB" dirty="0"/>
          </a:p>
        </p:txBody>
      </p:sp>
      <p:pic>
        <p:nvPicPr>
          <p:cNvPr id="1032" name="Picture 8" descr="GCSE (9-1) Art and Design - J170-J176 - June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562" y="2657484"/>
            <a:ext cx="6302541" cy="414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6330" y="4645572"/>
            <a:ext cx="4885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Select one of the above tasks to compete fully while at home.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13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COURSEWORK; ART</vt:lpstr>
    </vt:vector>
  </TitlesOfParts>
  <Company>Divergent Partnership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 LEARNING; ART</dc:title>
  <dc:creator>Nancy Cavill</dc:creator>
  <cp:lastModifiedBy>Nancy Cavill</cp:lastModifiedBy>
  <cp:revision>7</cp:revision>
  <dcterms:created xsi:type="dcterms:W3CDTF">2020-09-22T08:17:18Z</dcterms:created>
  <dcterms:modified xsi:type="dcterms:W3CDTF">2020-09-22T08:44:26Z</dcterms:modified>
</cp:coreProperties>
</file>