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9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2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2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0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8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3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4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2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8897" y="557047"/>
            <a:ext cx="9144000" cy="1071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7 HOME LEARNING; </a:t>
            </a:r>
            <a:r>
              <a:rPr lang="en-GB" b="1" dirty="0" smtClean="0"/>
              <a:t>ART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56441" y="2344275"/>
            <a:ext cx="100689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7x1, 7x2, 7x4, 7x5, 7x6</a:t>
            </a:r>
          </a:p>
          <a:p>
            <a:r>
              <a:rPr lang="en-GB" dirty="0" smtClean="0"/>
              <a:t>Complete the collage homework set last lesson. </a:t>
            </a:r>
          </a:p>
          <a:p>
            <a:r>
              <a:rPr lang="en-GB" dirty="0" smtClean="0"/>
              <a:t>Your collage must have  </a:t>
            </a:r>
          </a:p>
          <a:p>
            <a:endParaRPr lang="en-GB" dirty="0" smtClean="0"/>
          </a:p>
          <a:p>
            <a:r>
              <a:rPr lang="en-GB" dirty="0" smtClean="0"/>
              <a:t>-images that represent you</a:t>
            </a:r>
          </a:p>
          <a:p>
            <a:r>
              <a:rPr lang="en-GB" dirty="0" smtClean="0"/>
              <a:t>-your personality</a:t>
            </a:r>
          </a:p>
          <a:p>
            <a:r>
              <a:rPr lang="en-GB" dirty="0" smtClean="0"/>
              <a:t>-your likes and hobbies</a:t>
            </a:r>
          </a:p>
          <a:p>
            <a:r>
              <a:rPr lang="en-GB" dirty="0" smtClean="0"/>
              <a:t> </a:t>
            </a:r>
          </a:p>
          <a:p>
            <a:r>
              <a:rPr lang="en-GB" b="1" dirty="0" smtClean="0"/>
              <a:t>7x3</a:t>
            </a:r>
          </a:p>
          <a:p>
            <a:r>
              <a:rPr lang="en-GB" dirty="0" smtClean="0"/>
              <a:t>Complete the worksheet on Vincent Van Gogh,</a:t>
            </a:r>
          </a:p>
          <a:p>
            <a:r>
              <a:rPr lang="en-GB" dirty="0" smtClean="0"/>
              <a:t> making a detailed study of ‘The Postman’.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57038" y="5876095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To be completed be ALL YEAR 7s- Progression task</a:t>
            </a:r>
          </a:p>
          <a:p>
            <a:r>
              <a:rPr lang="en-GB" dirty="0" smtClean="0"/>
              <a:t>Print and complete worksheet on ‘line’ (second slide). </a:t>
            </a:r>
            <a:endParaRPr lang="en-GB" dirty="0"/>
          </a:p>
        </p:txBody>
      </p:sp>
      <p:pic>
        <p:nvPicPr>
          <p:cNvPr id="1026" name="Picture 2" descr="File:Portrait of the Postman Joseph Roulin (1888) van Gogh Getty.jpg - 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779" y="3342420"/>
            <a:ext cx="2542235" cy="334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art classroom | Art classroom, Creative art, Visual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896" y="2131021"/>
            <a:ext cx="27527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90896" y="1882609"/>
            <a:ext cx="1702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Collage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214840" y="3069020"/>
            <a:ext cx="1560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‘The Postman’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18135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plasticasantiagoapostol - 2. The line | Elements of art line, Elementary  art classroom, Art lessons elementa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2"/>
          <a:stretch/>
        </p:blipFill>
        <p:spPr bwMode="auto">
          <a:xfrm rot="5400000">
            <a:off x="2688955" y="-1462632"/>
            <a:ext cx="6749771" cy="977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73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YEAR 7 HOME LEARNING; ART</vt:lpstr>
      <vt:lpstr>PowerPoint Presentation</vt:lpstr>
    </vt:vector>
  </TitlesOfParts>
  <Company>Divergent Partnership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HOME LEARNING; ART</dc:title>
  <dc:creator>Nancy Cavill</dc:creator>
  <cp:lastModifiedBy>Nancy Cavill</cp:lastModifiedBy>
  <cp:revision>2</cp:revision>
  <dcterms:created xsi:type="dcterms:W3CDTF">2020-09-22T08:17:18Z</dcterms:created>
  <dcterms:modified xsi:type="dcterms:W3CDTF">2020-09-22T08:20:12Z</dcterms:modified>
</cp:coreProperties>
</file>