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9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2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9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2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50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8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8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3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4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4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2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8897" y="557047"/>
            <a:ext cx="9144000" cy="1071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8 HOME LEARNING; </a:t>
            </a:r>
            <a:r>
              <a:rPr lang="en-GB" b="1" dirty="0" smtClean="0"/>
              <a:t>ART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13793" y="1895625"/>
            <a:ext cx="8681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have been learning about portraiture drawing! </a:t>
            </a:r>
          </a:p>
          <a:p>
            <a:endParaRPr lang="en-GB" dirty="0"/>
          </a:p>
          <a:p>
            <a:r>
              <a:rPr lang="en-GB" dirty="0" smtClean="0"/>
              <a:t>Make a pencil study of yourself. Add tonal detail </a:t>
            </a:r>
          </a:p>
          <a:p>
            <a:r>
              <a:rPr lang="en-GB" dirty="0"/>
              <a:t>s</a:t>
            </a:r>
            <a:r>
              <a:rPr lang="en-GB" dirty="0" smtClean="0"/>
              <a:t>howing very light to very dark shades. </a:t>
            </a:r>
            <a:endParaRPr lang="en-GB" dirty="0"/>
          </a:p>
        </p:txBody>
      </p:sp>
      <p:pic>
        <p:nvPicPr>
          <p:cNvPr id="1030" name="Picture 6" descr="The Perfect Introduction to Portraiture for High School Students - The Art  of Education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68" y="3362970"/>
            <a:ext cx="5225722" cy="3276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Year 9 self portrait in pencil | Portrait, Student work, Self portrai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298" y="1680684"/>
            <a:ext cx="2912240" cy="517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078546" y="5423338"/>
            <a:ext cx="1934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Progression Task:</a:t>
            </a:r>
          </a:p>
          <a:p>
            <a:r>
              <a:rPr lang="en-GB" dirty="0" smtClean="0"/>
              <a:t>Create a portrait of a family member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13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8 HOME LEARNING; ART</vt:lpstr>
    </vt:vector>
  </TitlesOfParts>
  <Company>Divergent Partnership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HOME LEARNING; ART</dc:title>
  <dc:creator>Nancy Cavill</dc:creator>
  <cp:lastModifiedBy>Nancy Cavill</cp:lastModifiedBy>
  <cp:revision>4</cp:revision>
  <dcterms:created xsi:type="dcterms:W3CDTF">2020-09-22T08:17:18Z</dcterms:created>
  <dcterms:modified xsi:type="dcterms:W3CDTF">2020-09-22T08:25:39Z</dcterms:modified>
</cp:coreProperties>
</file>