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890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82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398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628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502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80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888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437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4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310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4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42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8897" y="557047"/>
            <a:ext cx="9144000" cy="1071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YEAR 9 HOME LEARNING; </a:t>
            </a:r>
            <a:r>
              <a:rPr lang="en-GB" b="1" dirty="0" smtClean="0"/>
              <a:t>ART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36330" y="2162640"/>
            <a:ext cx="86815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 have been learning about Surrealism! </a:t>
            </a:r>
          </a:p>
          <a:p>
            <a:endParaRPr lang="en-GB" dirty="0"/>
          </a:p>
          <a:p>
            <a:r>
              <a:rPr lang="en-GB" dirty="0" smtClean="0"/>
              <a:t>Select one of the images below by Salvador Dali and </a:t>
            </a:r>
          </a:p>
          <a:p>
            <a:r>
              <a:rPr lang="en-GB" dirty="0" smtClean="0"/>
              <a:t>make a copy. Ensure you develop colour. 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9112468" y="3362969"/>
            <a:ext cx="324682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Progression Task:</a:t>
            </a:r>
          </a:p>
          <a:p>
            <a:r>
              <a:rPr lang="en-GB" b="1" dirty="0" smtClean="0"/>
              <a:t>Analyse the image by: Describing</a:t>
            </a:r>
            <a:r>
              <a:rPr lang="en-GB" dirty="0" smtClean="0"/>
              <a:t>:</a:t>
            </a:r>
          </a:p>
          <a:p>
            <a:r>
              <a:rPr lang="en-GB" dirty="0" smtClean="0"/>
              <a:t>‘In this image I can see…’</a:t>
            </a:r>
          </a:p>
          <a:p>
            <a:r>
              <a:rPr lang="en-GB" b="1" dirty="0" smtClean="0"/>
              <a:t>Interpreting</a:t>
            </a:r>
            <a:r>
              <a:rPr lang="en-GB" dirty="0" smtClean="0"/>
              <a:t>:</a:t>
            </a:r>
          </a:p>
          <a:p>
            <a:r>
              <a:rPr lang="en-GB" dirty="0" smtClean="0"/>
              <a:t>‘I think the artist is trying to convey…’</a:t>
            </a:r>
          </a:p>
          <a:p>
            <a:r>
              <a:rPr lang="en-GB" b="1" dirty="0" smtClean="0"/>
              <a:t>Making a</a:t>
            </a:r>
            <a:r>
              <a:rPr lang="en-GB" dirty="0" smtClean="0"/>
              <a:t> </a:t>
            </a:r>
            <a:r>
              <a:rPr lang="en-GB" b="1" dirty="0" smtClean="0"/>
              <a:t>judgment</a:t>
            </a:r>
            <a:r>
              <a:rPr lang="en-GB" dirty="0" smtClean="0"/>
              <a:t>:</a:t>
            </a:r>
          </a:p>
          <a:p>
            <a:r>
              <a:rPr lang="en-GB" dirty="0" smtClean="0"/>
              <a:t>‘I like the use of…’ </a:t>
            </a:r>
          </a:p>
          <a:p>
            <a:r>
              <a:rPr lang="en-GB" dirty="0" smtClean="0"/>
              <a:t>focus on a visual element (line, tone, texture, colour, shape, pattern, space and form). </a:t>
            </a:r>
            <a:endParaRPr lang="en-GB" dirty="0"/>
          </a:p>
        </p:txBody>
      </p:sp>
      <p:pic>
        <p:nvPicPr>
          <p:cNvPr id="1036" name="Picture 12" descr="Salvador Dali | Biography &amp; Facts | Britannic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02" y="4014056"/>
            <a:ext cx="4276607" cy="2843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23302" y="3758499"/>
            <a:ext cx="2966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‘Persistence of time’</a:t>
            </a:r>
            <a:endParaRPr lang="en-GB" sz="1200" dirty="0"/>
          </a:p>
        </p:txBody>
      </p:sp>
      <p:pic>
        <p:nvPicPr>
          <p:cNvPr id="1040" name="Picture 16" descr="Eyes for your Eyes. - Art is a Way | Salvador dali art, Dali paintings,  Salvador dal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604" y="3922090"/>
            <a:ext cx="4611864" cy="302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450256" y="3647090"/>
            <a:ext cx="23394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‘Spellbound’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418135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103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YEAR 9 HOME LEARNING; ART</vt:lpstr>
    </vt:vector>
  </TitlesOfParts>
  <Company>Divergent Partnership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7 HOME LEARNING; ART</dc:title>
  <dc:creator>Nancy Cavill</dc:creator>
  <cp:lastModifiedBy>Nancy Cavill</cp:lastModifiedBy>
  <cp:revision>5</cp:revision>
  <dcterms:created xsi:type="dcterms:W3CDTF">2020-09-22T08:17:18Z</dcterms:created>
  <dcterms:modified xsi:type="dcterms:W3CDTF">2020-09-22T08:34:17Z</dcterms:modified>
</cp:coreProperties>
</file>