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1" r:id="rId3"/>
    <p:sldId id="262" r:id="rId4"/>
    <p:sldId id="256" r:id="rId5"/>
    <p:sldId id="270" r:id="rId6"/>
    <p:sldId id="257" r:id="rId7"/>
    <p:sldId id="263" r:id="rId8"/>
    <p:sldId id="264" r:id="rId9"/>
    <p:sldId id="267" r:id="rId10"/>
    <p:sldId id="266" r:id="rId11"/>
    <p:sldId id="268" r:id="rId12"/>
  </p:sldIdLst>
  <p:sldSz cx="12192000" cy="6858000"/>
  <p:notesSz cx="7023100" cy="93091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Price" userId="99b057f5fffb4c4f" providerId="Windows Live" clId="Web-{4F37CB98-6C32-487C-AF13-CB31D8FBDD98}"/>
    <pc:docChg chg="modSld modMainMaster">
      <pc:chgData name="Edward Price" userId="99b057f5fffb4c4f" providerId="Windows Live" clId="Web-{4F37CB98-6C32-487C-AF13-CB31D8FBDD98}" dt="2019-05-20T15:36:50.922" v="293" actId="20577"/>
      <pc:docMkLst>
        <pc:docMk/>
      </pc:docMkLst>
      <pc:sldChg chg="addSp delSp modSp mod setBg modClrScheme delDesignElem chgLayout">
        <pc:chgData name="Edward Price" userId="99b057f5fffb4c4f" providerId="Windows Live" clId="Web-{4F37CB98-6C32-487C-AF13-CB31D8FBDD98}" dt="2019-05-20T15:36:50.125" v="291" actId="20577"/>
        <pc:sldMkLst>
          <pc:docMk/>
          <pc:sldMk cId="109857222" sldId="256"/>
        </pc:sldMkLst>
        <pc:spChg chg="mod ord">
          <ac:chgData name="Edward Price" userId="99b057f5fffb4c4f" providerId="Windows Live" clId="Web-{4F37CB98-6C32-487C-AF13-CB31D8FBDD98}" dt="2019-05-20T15:36:50.125" v="291" actId="20577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Edward Price" userId="99b057f5fffb4c4f" providerId="Windows Live" clId="Web-{4F37CB98-6C32-487C-AF13-CB31D8FBDD98}" dt="2019-05-20T15:32:28.655" v="23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Edward Price" userId="99b057f5fffb4c4f" providerId="Windows Live" clId="Web-{4F37CB98-6C32-487C-AF13-CB31D8FBDD98}" dt="2019-05-20T15:33:02.561" v="86" actId="1076"/>
          <ac:spMkLst>
            <pc:docMk/>
            <pc:sldMk cId="109857222" sldId="256"/>
            <ac:spMk id="4" creationId="{183C4EE9-80D6-4B4C-9EA2-38B6027CE318}"/>
          </ac:spMkLst>
        </pc:spChg>
        <pc:spChg chg="add">
          <ac:chgData name="Edward Price" userId="99b057f5fffb4c4f" providerId="Windows Live" clId="Web-{4F37CB98-6C32-487C-AF13-CB31D8FBDD98}" dt="2019-05-20T15:27:41.918" v="3"/>
          <ac:spMkLst>
            <pc:docMk/>
            <pc:sldMk cId="109857222" sldId="256"/>
            <ac:spMk id="5" creationId="{4351DFE5-F63D-4BE0-BDA9-E3EB88F01AA5}"/>
          </ac:spMkLst>
        </pc:spChg>
        <pc:spChg chg="add del">
          <ac:chgData name="Edward Price" userId="99b057f5fffb4c4f" providerId="Windows Live" clId="Web-{4F37CB98-6C32-487C-AF13-CB31D8FBDD98}" dt="2019-05-20T15:27:38.590" v="2"/>
          <ac:spMkLst>
            <pc:docMk/>
            <pc:sldMk cId="109857222" sldId="256"/>
            <ac:spMk id="8" creationId="{25168E7B-6D42-4B3A-B7A1-17D4C49EC903}"/>
          </ac:spMkLst>
        </pc:spChg>
        <pc:graphicFrameChg chg="add mod modGraphic">
          <ac:chgData name="Edward Price" userId="99b057f5fffb4c4f" providerId="Windows Live" clId="Web-{4F37CB98-6C32-487C-AF13-CB31D8FBDD98}" dt="2019-05-20T15:36:13.687" v="290"/>
          <ac:graphicFrameMkLst>
            <pc:docMk/>
            <pc:sldMk cId="109857222" sldId="256"/>
            <ac:graphicFrameMk id="7" creationId="{F6062170-CA77-4794-9DDB-7B848212BA91}"/>
          </ac:graphicFrameMkLst>
        </pc:graphicFrameChg>
        <pc:picChg chg="add">
          <ac:chgData name="Edward Price" userId="99b057f5fffb4c4f" providerId="Windows Live" clId="Web-{4F37CB98-6C32-487C-AF13-CB31D8FBDD98}" dt="2019-05-20T15:27:41.918" v="3"/>
          <ac:picMkLst>
            <pc:docMk/>
            <pc:sldMk cId="109857222" sldId="256"/>
            <ac:picMk id="6" creationId="{3AA16612-ACD2-4A16-8F2B-4514FD6BF28F}"/>
          </ac:picMkLst>
        </pc:picChg>
        <pc:picChg chg="add del">
          <ac:chgData name="Edward Price" userId="99b057f5fffb4c4f" providerId="Windows Live" clId="Web-{4F37CB98-6C32-487C-AF13-CB31D8FBDD98}" dt="2019-05-20T15:27:38.590" v="2"/>
          <ac:picMkLst>
            <pc:docMk/>
            <pc:sldMk cId="109857222" sldId="256"/>
            <ac:picMk id="10" creationId="{98A030C2-9F23-4593-9F99-7B73C232A4C9}"/>
          </ac:picMkLst>
        </pc:picChg>
      </pc:sldChg>
      <pc:sldMasterChg chg="mod setBg modSldLayout">
        <pc:chgData name="Edward Price" userId="99b057f5fffb4c4f" providerId="Windows Live" clId="Web-{4F37CB98-6C32-487C-AF13-CB31D8FBDD98}" dt="2019-05-20T15:27:16.981" v="0"/>
        <pc:sldMasterMkLst>
          <pc:docMk/>
          <pc:sldMasterMk cId="2460954070" sldId="2147483660"/>
        </pc:sldMasterMkLst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 setBg">
          <pc:chgData name="Edward Price" userId="99b057f5fffb4c4f" providerId="Windows Live" clId="Web-{4F37CB98-6C32-487C-AF13-CB31D8FBDD98}" dt="2019-05-20T15:27:16.98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Edward Price" userId="99b057f5fffb4c4f" providerId="Windows Live" clId="Web-{9E8363E8-C6E1-4B4C-A96A-B62B1790F269}"/>
    <pc:docChg chg="addSld delSld modSld sldOrd modMainMaster">
      <pc:chgData name="Edward Price" userId="99b057f5fffb4c4f" providerId="Windows Live" clId="Web-{9E8363E8-C6E1-4B4C-A96A-B62B1790F269}" dt="2019-06-01T14:52:36.034" v="2278" actId="14100"/>
      <pc:docMkLst>
        <pc:docMk/>
      </pc:docMkLst>
      <pc:sldChg chg="addSp delSp modSp mod">
        <pc:chgData name="Edward Price" userId="99b057f5fffb4c4f" providerId="Windows Live" clId="Web-{9E8363E8-C6E1-4B4C-A96A-B62B1790F269}" dt="2019-06-01T14:10:15.026" v="490"/>
        <pc:sldMkLst>
          <pc:docMk/>
          <pc:sldMk cId="109857222" sldId="256"/>
        </pc:sldMkLst>
        <pc:spChg chg="mod">
          <ac:chgData name="Edward Price" userId="99b057f5fffb4c4f" providerId="Windows Live" clId="Web-{9E8363E8-C6E1-4B4C-A96A-B62B1790F269}" dt="2019-06-01T13:51:24.828" v="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dward Price" userId="99b057f5fffb4c4f" providerId="Windows Live" clId="Web-{9E8363E8-C6E1-4B4C-A96A-B62B1790F269}" dt="2019-06-01T13:52:19.516" v="69" actId="1076"/>
          <ac:spMkLst>
            <pc:docMk/>
            <pc:sldMk cId="109857222" sldId="256"/>
            <ac:spMk id="4" creationId="{183C4EE9-80D6-4B4C-9EA2-38B6027CE318}"/>
          </ac:spMkLst>
        </pc:spChg>
        <pc:spChg chg="add del mod">
          <ac:chgData name="Edward Price" userId="99b057f5fffb4c4f" providerId="Windows Live" clId="Web-{9E8363E8-C6E1-4B4C-A96A-B62B1790F269}" dt="2019-06-01T13:56:09.936" v="308" actId="1076"/>
          <ac:spMkLst>
            <pc:docMk/>
            <pc:sldMk cId="109857222" sldId="256"/>
            <ac:spMk id="8" creationId="{39DF4D4C-33F5-4EE8-9F00-D9B2165CAA98}"/>
          </ac:spMkLst>
        </pc:spChg>
        <pc:spChg chg="add mod">
          <ac:chgData name="Edward Price" userId="99b057f5fffb4c4f" providerId="Windows Live" clId="Web-{9E8363E8-C6E1-4B4C-A96A-B62B1790F269}" dt="2019-06-01T13:54:17.749" v="195" actId="20577"/>
          <ac:spMkLst>
            <pc:docMk/>
            <pc:sldMk cId="109857222" sldId="256"/>
            <ac:spMk id="9" creationId="{4D111C22-A024-4F6D-BA57-6F64500F591F}"/>
          </ac:spMkLst>
        </pc:spChg>
        <pc:spChg chg="add mod">
          <ac:chgData name="Edward Price" userId="99b057f5fffb4c4f" providerId="Windows Live" clId="Web-{9E8363E8-C6E1-4B4C-A96A-B62B1790F269}" dt="2019-06-01T13:56:06.671" v="307" actId="1076"/>
          <ac:spMkLst>
            <pc:docMk/>
            <pc:sldMk cId="109857222" sldId="256"/>
            <ac:spMk id="10" creationId="{2B1033BE-21EC-4434-BEB9-AEA3940ABF58}"/>
          </ac:spMkLst>
        </pc:spChg>
        <pc:spChg chg="add mod">
          <ac:chgData name="Edward Price" userId="99b057f5fffb4c4f" providerId="Windows Live" clId="Web-{9E8363E8-C6E1-4B4C-A96A-B62B1790F269}" dt="2019-06-01T13:57:02.358" v="407" actId="1076"/>
          <ac:spMkLst>
            <pc:docMk/>
            <pc:sldMk cId="109857222" sldId="256"/>
            <ac:spMk id="11" creationId="{4E5F2D9E-A1B1-4EA8-B8F7-FDF07FC47B4C}"/>
          </ac:spMkLst>
        </pc:spChg>
        <pc:spChg chg="add mod">
          <ac:chgData name="Edward Price" userId="99b057f5fffb4c4f" providerId="Windows Live" clId="Web-{9E8363E8-C6E1-4B4C-A96A-B62B1790F269}" dt="2019-06-01T13:56:58.983" v="406" actId="1076"/>
          <ac:spMkLst>
            <pc:docMk/>
            <pc:sldMk cId="109857222" sldId="256"/>
            <ac:spMk id="12" creationId="{89B63BED-FD07-42C9-9653-64197E644C91}"/>
          </ac:spMkLst>
        </pc:spChg>
      </pc:sldChg>
      <pc:sldChg chg="addSp delSp modSp new mod">
        <pc:chgData name="Edward Price" userId="99b057f5fffb4c4f" providerId="Windows Live" clId="Web-{9E8363E8-C6E1-4B4C-A96A-B62B1790F269}" dt="2019-06-01T14:10:15.026" v="490"/>
        <pc:sldMkLst>
          <pc:docMk/>
          <pc:sldMk cId="801454654" sldId="257"/>
        </pc:sldMkLst>
        <pc:spChg chg="del">
          <ac:chgData name="Edward Price" userId="99b057f5fffb4c4f" providerId="Windows Live" clId="Web-{9E8363E8-C6E1-4B4C-A96A-B62B1790F269}" dt="2019-06-01T14:08:07.402" v="450"/>
          <ac:spMkLst>
            <pc:docMk/>
            <pc:sldMk cId="801454654" sldId="257"/>
            <ac:spMk id="2" creationId="{24C143D8-D932-46F9-AEBC-8179A732E9BA}"/>
          </ac:spMkLst>
        </pc:spChg>
        <pc:spChg chg="mod">
          <ac:chgData name="Edward Price" userId="99b057f5fffb4c4f" providerId="Windows Live" clId="Web-{9E8363E8-C6E1-4B4C-A96A-B62B1790F269}" dt="2019-06-01T14:08:37.855" v="477" actId="1076"/>
          <ac:spMkLst>
            <pc:docMk/>
            <pc:sldMk cId="801454654" sldId="257"/>
            <ac:spMk id="3" creationId="{0C980AEA-2E6E-4783-B7B7-6E91112E2DB3}"/>
          </ac:spMkLst>
        </pc:spChg>
        <pc:spChg chg="add mod">
          <ac:chgData name="Edward Price" userId="99b057f5fffb4c4f" providerId="Windows Live" clId="Web-{9E8363E8-C6E1-4B4C-A96A-B62B1790F269}" dt="2019-06-01T14:08:59.058" v="485" actId="1076"/>
          <ac:spMkLst>
            <pc:docMk/>
            <pc:sldMk cId="801454654" sldId="257"/>
            <ac:spMk id="4" creationId="{54A926AB-7425-4C62-8821-178AC3F0CAF5}"/>
          </ac:spMkLst>
        </pc:spChg>
        <pc:spChg chg="add mod">
          <ac:chgData name="Edward Price" userId="99b057f5fffb4c4f" providerId="Windows Live" clId="Web-{9E8363E8-C6E1-4B4C-A96A-B62B1790F269}" dt="2019-06-01T14:09:14.511" v="486" actId="20577"/>
          <ac:spMkLst>
            <pc:docMk/>
            <pc:sldMk cId="801454654" sldId="257"/>
            <ac:spMk id="5" creationId="{1BEF0C15-CAF5-460F-BFB5-1BDFF73A8FCC}"/>
          </ac:spMkLst>
        </pc:spChg>
      </pc:sldChg>
      <pc:sldChg chg="modSp new del mod">
        <pc:chgData name="Edward Price" userId="99b057f5fffb4c4f" providerId="Windows Live" clId="Web-{9E8363E8-C6E1-4B4C-A96A-B62B1790F269}" dt="2019-06-01T14:30:49.694" v="1590"/>
        <pc:sldMkLst>
          <pc:docMk/>
          <pc:sldMk cId="1308026950" sldId="258"/>
        </pc:sldMkLst>
        <pc:spChg chg="mod">
          <ac:chgData name="Edward Price" userId="99b057f5fffb4c4f" providerId="Windows Live" clId="Web-{9E8363E8-C6E1-4B4C-A96A-B62B1790F269}" dt="2019-06-01T14:12:09.901" v="533" actId="20577"/>
          <ac:spMkLst>
            <pc:docMk/>
            <pc:sldMk cId="1308026950" sldId="258"/>
            <ac:spMk id="2" creationId="{E2268A22-3C45-4B27-84D9-FF8AB0EB3D09}"/>
          </ac:spMkLst>
        </pc:spChg>
      </pc:sldChg>
      <pc:sldChg chg="modSp new ord">
        <pc:chgData name="Edward Price" userId="99b057f5fffb4c4f" providerId="Windows Live" clId="Web-{9E8363E8-C6E1-4B4C-A96A-B62B1790F269}" dt="2019-06-01T14:15:08.853" v="655" actId="20577"/>
        <pc:sldMkLst>
          <pc:docMk/>
          <pc:sldMk cId="2125144722" sldId="259"/>
        </pc:sldMkLst>
        <pc:spChg chg="mod">
          <ac:chgData name="Edward Price" userId="99b057f5fffb4c4f" providerId="Windows Live" clId="Web-{9E8363E8-C6E1-4B4C-A96A-B62B1790F269}" dt="2019-06-01T14:13:03.197" v="548" actId="20577"/>
          <ac:spMkLst>
            <pc:docMk/>
            <pc:sldMk cId="2125144722" sldId="259"/>
            <ac:spMk id="2" creationId="{C635983B-545F-46E1-802C-57D561150A73}"/>
          </ac:spMkLst>
        </pc:spChg>
        <pc:spChg chg="mod">
          <ac:chgData name="Edward Price" userId="99b057f5fffb4c4f" providerId="Windows Live" clId="Web-{9E8363E8-C6E1-4B4C-A96A-B62B1790F269}" dt="2019-06-01T14:15:08.853" v="655" actId="20577"/>
          <ac:spMkLst>
            <pc:docMk/>
            <pc:sldMk cId="2125144722" sldId="259"/>
            <ac:spMk id="3" creationId="{89A9B6CC-6577-4640-8200-C2D3833D162D}"/>
          </ac:spMkLst>
        </pc:spChg>
      </pc:sldChg>
      <pc:sldChg chg="addSp delSp modSp add del replId">
        <pc:chgData name="Edward Price" userId="99b057f5fffb4c4f" providerId="Windows Live" clId="Web-{9E8363E8-C6E1-4B4C-A96A-B62B1790F269}" dt="2019-06-01T14:17:24.071" v="690"/>
        <pc:sldMkLst>
          <pc:docMk/>
          <pc:sldMk cId="4202260729" sldId="260"/>
        </pc:sldMkLst>
        <pc:spChg chg="mod">
          <ac:chgData name="Edward Price" userId="99b057f5fffb4c4f" providerId="Windows Live" clId="Web-{9E8363E8-C6E1-4B4C-A96A-B62B1790F269}" dt="2019-06-01T14:16:21.759" v="661" actId="20577"/>
          <ac:spMkLst>
            <pc:docMk/>
            <pc:sldMk cId="4202260729" sldId="260"/>
            <ac:spMk id="2" creationId="{C635983B-545F-46E1-802C-57D561150A73}"/>
          </ac:spMkLst>
        </pc:spChg>
        <pc:spChg chg="del">
          <ac:chgData name="Edward Price" userId="99b057f5fffb4c4f" providerId="Windows Live" clId="Web-{9E8363E8-C6E1-4B4C-A96A-B62B1790F269}" dt="2019-06-01T14:16:49.790" v="675"/>
          <ac:spMkLst>
            <pc:docMk/>
            <pc:sldMk cId="4202260729" sldId="260"/>
            <ac:spMk id="3" creationId="{89A9B6CC-6577-4640-8200-C2D3833D162D}"/>
          </ac:spMkLst>
        </pc:spChg>
        <pc:spChg chg="add mod">
          <ac:chgData name="Edward Price" userId="99b057f5fffb4c4f" providerId="Windows Live" clId="Web-{9E8363E8-C6E1-4B4C-A96A-B62B1790F269}" dt="2019-06-01T14:16:49.790" v="675"/>
          <ac:spMkLst>
            <pc:docMk/>
            <pc:sldMk cId="4202260729" sldId="260"/>
            <ac:spMk id="5" creationId="{85F3595F-7650-4DC8-A355-37DEE1F19C44}"/>
          </ac:spMkLst>
        </pc:spChg>
      </pc:sldChg>
      <pc:sldChg chg="addSp delSp modSp add ord replId">
        <pc:chgData name="Edward Price" userId="99b057f5fffb4c4f" providerId="Windows Live" clId="Web-{9E8363E8-C6E1-4B4C-A96A-B62B1790F269}" dt="2019-06-01T14:23:09.946" v="989" actId="20577"/>
        <pc:sldMkLst>
          <pc:docMk/>
          <pc:sldMk cId="3483543192" sldId="261"/>
        </pc:sldMkLst>
        <pc:spChg chg="mod">
          <ac:chgData name="Edward Price" userId="99b057f5fffb4c4f" providerId="Windows Live" clId="Web-{9E8363E8-C6E1-4B4C-A96A-B62B1790F269}" dt="2019-06-01T14:16:42.134" v="672" actId="20577"/>
          <ac:spMkLst>
            <pc:docMk/>
            <pc:sldMk cId="3483543192" sldId="261"/>
            <ac:spMk id="2" creationId="{00000000-0000-0000-0000-000000000000}"/>
          </ac:spMkLst>
        </pc:spChg>
        <pc:spChg chg="del">
          <ac:chgData name="Edward Price" userId="99b057f5fffb4c4f" providerId="Windows Live" clId="Web-{9E8363E8-C6E1-4B4C-A96A-B62B1790F269}" dt="2019-06-01T14:17:06.915" v="684"/>
          <ac:spMkLst>
            <pc:docMk/>
            <pc:sldMk cId="3483543192" sldId="261"/>
            <ac:spMk id="4" creationId="{183C4EE9-80D6-4B4C-9EA2-38B6027CE318}"/>
          </ac:spMkLst>
        </pc:spChg>
        <pc:spChg chg="del">
          <ac:chgData name="Edward Price" userId="99b057f5fffb4c4f" providerId="Windows Live" clId="Web-{9E8363E8-C6E1-4B4C-A96A-B62B1790F269}" dt="2019-06-01T14:17:06.915" v="683"/>
          <ac:spMkLst>
            <pc:docMk/>
            <pc:sldMk cId="3483543192" sldId="261"/>
            <ac:spMk id="8" creationId="{39DF4D4C-33F5-4EE8-9F00-D9B2165CAA98}"/>
          </ac:spMkLst>
        </pc:spChg>
        <pc:spChg chg="del">
          <ac:chgData name="Edward Price" userId="99b057f5fffb4c4f" providerId="Windows Live" clId="Web-{9E8363E8-C6E1-4B4C-A96A-B62B1790F269}" dt="2019-06-01T14:17:06.915" v="682"/>
          <ac:spMkLst>
            <pc:docMk/>
            <pc:sldMk cId="3483543192" sldId="261"/>
            <ac:spMk id="9" creationId="{4D111C22-A024-4F6D-BA57-6F64500F591F}"/>
          </ac:spMkLst>
        </pc:spChg>
        <pc:spChg chg="del">
          <ac:chgData name="Edward Price" userId="99b057f5fffb4c4f" providerId="Windows Live" clId="Web-{9E8363E8-C6E1-4B4C-A96A-B62B1790F269}" dt="2019-06-01T14:17:06.915" v="681"/>
          <ac:spMkLst>
            <pc:docMk/>
            <pc:sldMk cId="3483543192" sldId="261"/>
            <ac:spMk id="10" creationId="{2B1033BE-21EC-4434-BEB9-AEA3940ABF58}"/>
          </ac:spMkLst>
        </pc:spChg>
        <pc:spChg chg="del">
          <ac:chgData name="Edward Price" userId="99b057f5fffb4c4f" providerId="Windows Live" clId="Web-{9E8363E8-C6E1-4B4C-A96A-B62B1790F269}" dt="2019-06-01T14:17:06.915" v="680"/>
          <ac:spMkLst>
            <pc:docMk/>
            <pc:sldMk cId="3483543192" sldId="261"/>
            <ac:spMk id="11" creationId="{4E5F2D9E-A1B1-4EA8-B8F7-FDF07FC47B4C}"/>
          </ac:spMkLst>
        </pc:spChg>
        <pc:spChg chg="del">
          <ac:chgData name="Edward Price" userId="99b057f5fffb4c4f" providerId="Windows Live" clId="Web-{9E8363E8-C6E1-4B4C-A96A-B62B1790F269}" dt="2019-06-01T14:17:06.915" v="679"/>
          <ac:spMkLst>
            <pc:docMk/>
            <pc:sldMk cId="3483543192" sldId="261"/>
            <ac:spMk id="12" creationId="{89B63BED-FD07-42C9-9653-64197E644C91}"/>
          </ac:spMkLst>
        </pc:spChg>
        <pc:spChg chg="add mod">
          <ac:chgData name="Edward Price" userId="99b057f5fffb4c4f" providerId="Windows Live" clId="Web-{9E8363E8-C6E1-4B4C-A96A-B62B1790F269}" dt="2019-06-01T14:23:09.946" v="989" actId="20577"/>
          <ac:spMkLst>
            <pc:docMk/>
            <pc:sldMk cId="3483543192" sldId="261"/>
            <ac:spMk id="13" creationId="{6F93EEC3-C3DF-4FEB-BB16-DCA701FC1F19}"/>
          </ac:spMkLst>
        </pc:spChg>
        <pc:graphicFrameChg chg="del mod modGraphic">
          <ac:chgData name="Edward Price" userId="99b057f5fffb4c4f" providerId="Windows Live" clId="Web-{9E8363E8-C6E1-4B4C-A96A-B62B1790F269}" dt="2019-06-01T14:16:59.056" v="678"/>
          <ac:graphicFrameMkLst>
            <pc:docMk/>
            <pc:sldMk cId="3483543192" sldId="261"/>
            <ac:graphicFrameMk id="7" creationId="{F6062170-CA77-4794-9DDB-7B848212BA91}"/>
          </ac:graphicFrameMkLst>
        </pc:graphicFrameChg>
      </pc:sldChg>
      <pc:sldChg chg="modSp add replId">
        <pc:chgData name="Edward Price" userId="99b057f5fffb4c4f" providerId="Windows Live" clId="Web-{9E8363E8-C6E1-4B4C-A96A-B62B1790F269}" dt="2019-06-01T14:23:30.039" v="998" actId="20577"/>
        <pc:sldMkLst>
          <pc:docMk/>
          <pc:sldMk cId="3054243912" sldId="262"/>
        </pc:sldMkLst>
        <pc:spChg chg="mod">
          <ac:chgData name="Edward Price" userId="99b057f5fffb4c4f" providerId="Windows Live" clId="Web-{9E8363E8-C6E1-4B4C-A96A-B62B1790F269}" dt="2019-06-01T14:23:30.039" v="998" actId="20577"/>
          <ac:spMkLst>
            <pc:docMk/>
            <pc:sldMk cId="3054243912" sldId="262"/>
            <ac:spMk id="2" creationId="{00000000-0000-0000-0000-000000000000}"/>
          </ac:spMkLst>
        </pc:spChg>
        <pc:spChg chg="mod">
          <ac:chgData name="Edward Price" userId="99b057f5fffb4c4f" providerId="Windows Live" clId="Web-{9E8363E8-C6E1-4B4C-A96A-B62B1790F269}" dt="2019-06-01T14:23:23.867" v="995" actId="14100"/>
          <ac:spMkLst>
            <pc:docMk/>
            <pc:sldMk cId="3054243912" sldId="262"/>
            <ac:spMk id="13" creationId="{6F93EEC3-C3DF-4FEB-BB16-DCA701FC1F19}"/>
          </ac:spMkLst>
        </pc:spChg>
      </pc:sldChg>
      <pc:sldChg chg="addSp modSp add ord replId">
        <pc:chgData name="Edward Price" userId="99b057f5fffb4c4f" providerId="Windows Live" clId="Web-{9E8363E8-C6E1-4B4C-A96A-B62B1790F269}" dt="2019-06-01T14:30:48.678" v="1588" actId="20577"/>
        <pc:sldMkLst>
          <pc:docMk/>
          <pc:sldMk cId="673259801" sldId="263"/>
        </pc:sldMkLst>
        <pc:spChg chg="mod">
          <ac:chgData name="Edward Price" userId="99b057f5fffb4c4f" providerId="Windows Live" clId="Web-{9E8363E8-C6E1-4B4C-A96A-B62B1790F269}" dt="2019-06-01T14:29:40.382" v="1569" actId="20577"/>
          <ac:spMkLst>
            <pc:docMk/>
            <pc:sldMk cId="673259801" sldId="263"/>
            <ac:spMk id="2" creationId="{00000000-0000-0000-0000-000000000000}"/>
          </ac:spMkLst>
        </pc:spChg>
        <pc:spChg chg="add mod">
          <ac:chgData name="Edward Price" userId="99b057f5fffb4c4f" providerId="Windows Live" clId="Web-{9E8363E8-C6E1-4B4C-A96A-B62B1790F269}" dt="2019-06-01T14:30:48.678" v="1588" actId="20577"/>
          <ac:spMkLst>
            <pc:docMk/>
            <pc:sldMk cId="673259801" sldId="263"/>
            <ac:spMk id="3" creationId="{4D0B8573-C9D2-4177-8BA7-1EF87C088700}"/>
          </ac:spMkLst>
        </pc:spChg>
        <pc:spChg chg="mod">
          <ac:chgData name="Edward Price" userId="99b057f5fffb4c4f" providerId="Windows Live" clId="Web-{9E8363E8-C6E1-4B4C-A96A-B62B1790F269}" dt="2019-06-01T14:23:55.711" v="1003" actId="20577"/>
          <ac:spMkLst>
            <pc:docMk/>
            <pc:sldMk cId="673259801" sldId="263"/>
            <ac:spMk id="13" creationId="{6F93EEC3-C3DF-4FEB-BB16-DCA701FC1F19}"/>
          </ac:spMkLst>
        </pc:spChg>
      </pc:sldChg>
      <pc:sldChg chg="addSp modSp add replId">
        <pc:chgData name="Edward Price" userId="99b057f5fffb4c4f" providerId="Windows Live" clId="Web-{9E8363E8-C6E1-4B4C-A96A-B62B1790F269}" dt="2019-06-01T14:39:39.052" v="1990" actId="20577"/>
        <pc:sldMkLst>
          <pc:docMk/>
          <pc:sldMk cId="3972468641" sldId="264"/>
        </pc:sldMkLst>
        <pc:spChg chg="mod">
          <ac:chgData name="Edward Price" userId="99b057f5fffb4c4f" providerId="Windows Live" clId="Web-{9E8363E8-C6E1-4B4C-A96A-B62B1790F269}" dt="2019-06-01T14:35:28.443" v="1931" actId="1076"/>
          <ac:spMkLst>
            <pc:docMk/>
            <pc:sldMk cId="3972468641" sldId="264"/>
            <ac:spMk id="2" creationId="{00000000-0000-0000-0000-000000000000}"/>
          </ac:spMkLst>
        </pc:spChg>
        <pc:spChg chg="mod">
          <ac:chgData name="Edward Price" userId="99b057f5fffb4c4f" providerId="Windows Live" clId="Web-{9E8363E8-C6E1-4B4C-A96A-B62B1790F269}" dt="2019-06-01T14:39:39.052" v="1990" actId="20577"/>
          <ac:spMkLst>
            <pc:docMk/>
            <pc:sldMk cId="3972468641" sldId="264"/>
            <ac:spMk id="3" creationId="{4D0B8573-C9D2-4177-8BA7-1EF87C088700}"/>
          </ac:spMkLst>
        </pc:spChg>
        <pc:picChg chg="add mod modCrop">
          <ac:chgData name="Edward Price" userId="99b057f5fffb4c4f" providerId="Windows Live" clId="Web-{9E8363E8-C6E1-4B4C-A96A-B62B1790F269}" dt="2019-06-01T14:38:25.115" v="1966" actId="1076"/>
          <ac:picMkLst>
            <pc:docMk/>
            <pc:sldMk cId="3972468641" sldId="264"/>
            <ac:picMk id="4" creationId="{9F446747-34D8-4684-9817-C50D27F44640}"/>
          </ac:picMkLst>
        </pc:picChg>
        <pc:picChg chg="add mod modCrop">
          <ac:chgData name="Edward Price" userId="99b057f5fffb4c4f" providerId="Windows Live" clId="Web-{9E8363E8-C6E1-4B4C-A96A-B62B1790F269}" dt="2019-06-01T14:38:28.224" v="1967" actId="1076"/>
          <ac:picMkLst>
            <pc:docMk/>
            <pc:sldMk cId="3972468641" sldId="264"/>
            <ac:picMk id="8" creationId="{0DE73E7D-73D3-4604-91A4-EB964217CC35}"/>
          </ac:picMkLst>
        </pc:picChg>
        <pc:picChg chg="add mod modCrop">
          <ac:chgData name="Edward Price" userId="99b057f5fffb4c4f" providerId="Windows Live" clId="Web-{9E8363E8-C6E1-4B4C-A96A-B62B1790F269}" dt="2019-06-01T14:39:03.693" v="1973" actId="1076"/>
          <ac:picMkLst>
            <pc:docMk/>
            <pc:sldMk cId="3972468641" sldId="264"/>
            <ac:picMk id="10" creationId="{B6DFF8F5-9877-41B9-B489-7211F300B89F}"/>
          </ac:picMkLst>
        </pc:picChg>
      </pc:sldChg>
      <pc:sldChg chg="modSp add del ord replId">
        <pc:chgData name="Edward Price" userId="99b057f5fffb4c4f" providerId="Windows Live" clId="Web-{9E8363E8-C6E1-4B4C-A96A-B62B1790F269}" dt="2019-06-01T14:40:57.223" v="2069"/>
        <pc:sldMkLst>
          <pc:docMk/>
          <pc:sldMk cId="2599034285" sldId="265"/>
        </pc:sldMkLst>
        <pc:spChg chg="mod">
          <ac:chgData name="Edward Price" userId="99b057f5fffb4c4f" providerId="Windows Live" clId="Web-{9E8363E8-C6E1-4B4C-A96A-B62B1790F269}" dt="2019-06-01T14:40:48.770" v="2061" actId="20577"/>
          <ac:spMkLst>
            <pc:docMk/>
            <pc:sldMk cId="2599034285" sldId="265"/>
            <ac:spMk id="2" creationId="{00000000-0000-0000-0000-000000000000}"/>
          </ac:spMkLst>
        </pc:spChg>
        <pc:spChg chg="mod">
          <ac:chgData name="Edward Price" userId="99b057f5fffb4c4f" providerId="Windows Live" clId="Web-{9E8363E8-C6E1-4B4C-A96A-B62B1790F269}" dt="2019-06-01T14:40:20.786" v="2041" actId="20577"/>
          <ac:spMkLst>
            <pc:docMk/>
            <pc:sldMk cId="2599034285" sldId="265"/>
            <ac:spMk id="3" creationId="{4D0B8573-C9D2-4177-8BA7-1EF87C088700}"/>
          </ac:spMkLst>
        </pc:spChg>
      </pc:sldChg>
      <pc:sldChg chg="modSp add ord replId">
        <pc:chgData name="Edward Price" userId="99b057f5fffb4c4f" providerId="Windows Live" clId="Web-{9E8363E8-C6E1-4B4C-A96A-B62B1790F269}" dt="2019-06-01T14:41:14.442" v="2089" actId="20577"/>
        <pc:sldMkLst>
          <pc:docMk/>
          <pc:sldMk cId="1439007360" sldId="266"/>
        </pc:sldMkLst>
        <pc:spChg chg="mod">
          <ac:chgData name="Edward Price" userId="99b057f5fffb4c4f" providerId="Windows Live" clId="Web-{9E8363E8-C6E1-4B4C-A96A-B62B1790F269}" dt="2019-06-01T14:40:56.317" v="2066" actId="20577"/>
          <ac:spMkLst>
            <pc:docMk/>
            <pc:sldMk cId="1439007360" sldId="266"/>
            <ac:spMk id="2" creationId="{00000000-0000-0000-0000-000000000000}"/>
          </ac:spMkLst>
        </pc:spChg>
        <pc:spChg chg="mod">
          <ac:chgData name="Edward Price" userId="99b057f5fffb4c4f" providerId="Windows Live" clId="Web-{9E8363E8-C6E1-4B4C-A96A-B62B1790F269}" dt="2019-06-01T14:41:14.442" v="2089" actId="20577"/>
          <ac:spMkLst>
            <pc:docMk/>
            <pc:sldMk cId="1439007360" sldId="266"/>
            <ac:spMk id="3" creationId="{4D0B8573-C9D2-4177-8BA7-1EF87C088700}"/>
          </ac:spMkLst>
        </pc:spChg>
      </pc:sldChg>
      <pc:sldChg chg="addSp delSp modSp new">
        <pc:chgData name="Edward Price" userId="99b057f5fffb4c4f" providerId="Windows Live" clId="Web-{9E8363E8-C6E1-4B4C-A96A-B62B1790F269}" dt="2019-06-01T14:50:55.441" v="2151" actId="14100"/>
        <pc:sldMkLst>
          <pc:docMk/>
          <pc:sldMk cId="2591536992" sldId="267"/>
        </pc:sldMkLst>
        <pc:spChg chg="mod">
          <ac:chgData name="Edward Price" userId="99b057f5fffb4c4f" providerId="Windows Live" clId="Web-{9E8363E8-C6E1-4B4C-A96A-B62B1790F269}" dt="2019-06-01T14:50:26.566" v="2141" actId="20577"/>
          <ac:spMkLst>
            <pc:docMk/>
            <pc:sldMk cId="2591536992" sldId="267"/>
            <ac:spMk id="2" creationId="{E9563F2B-EACE-4047-B9D9-F7BFFBBEC6BE}"/>
          </ac:spMkLst>
        </pc:spChg>
        <pc:spChg chg="del">
          <ac:chgData name="Edward Price" userId="99b057f5fffb4c4f" providerId="Windows Live" clId="Web-{9E8363E8-C6E1-4B4C-A96A-B62B1790F269}" dt="2019-06-01T14:44:01.380" v="2092"/>
          <ac:spMkLst>
            <pc:docMk/>
            <pc:sldMk cId="2591536992" sldId="267"/>
            <ac:spMk id="3" creationId="{46B0C302-42FA-4066-88D7-9C871484E358}"/>
          </ac:spMkLst>
        </pc:spChg>
        <pc:picChg chg="add mod ord">
          <ac:chgData name="Edward Price" userId="99b057f5fffb4c4f" providerId="Windows Live" clId="Web-{9E8363E8-C6E1-4B4C-A96A-B62B1790F269}" dt="2019-06-01T14:50:29.722" v="2143" actId="14100"/>
          <ac:picMkLst>
            <pc:docMk/>
            <pc:sldMk cId="2591536992" sldId="267"/>
            <ac:picMk id="4" creationId="{D3984E0E-A2E2-4CA0-8E76-02021121FA9C}"/>
          </ac:picMkLst>
        </pc:picChg>
        <pc:picChg chg="add mod">
          <ac:chgData name="Edward Price" userId="99b057f5fffb4c4f" providerId="Windows Live" clId="Web-{9E8363E8-C6E1-4B4C-A96A-B62B1790F269}" dt="2019-06-01T14:50:55.441" v="2151" actId="14100"/>
          <ac:picMkLst>
            <pc:docMk/>
            <pc:sldMk cId="2591536992" sldId="267"/>
            <ac:picMk id="6" creationId="{115B438C-C53B-4161-A818-FBED94F49597}"/>
          </ac:picMkLst>
        </pc:picChg>
        <pc:picChg chg="add mod">
          <ac:chgData name="Edward Price" userId="99b057f5fffb4c4f" providerId="Windows Live" clId="Web-{9E8363E8-C6E1-4B4C-A96A-B62B1790F269}" dt="2019-06-01T14:50:47.988" v="2149" actId="1076"/>
          <ac:picMkLst>
            <pc:docMk/>
            <pc:sldMk cId="2591536992" sldId="267"/>
            <ac:picMk id="8" creationId="{C37F08E1-490F-4119-AF00-34B9BBF93925}"/>
          </ac:picMkLst>
        </pc:picChg>
      </pc:sldChg>
      <pc:sldChg chg="modSp add replId">
        <pc:chgData name="Edward Price" userId="99b057f5fffb4c4f" providerId="Windows Live" clId="Web-{9E8363E8-C6E1-4B4C-A96A-B62B1790F269}" dt="2019-06-01T14:52:36.034" v="2278" actId="14100"/>
        <pc:sldMkLst>
          <pc:docMk/>
          <pc:sldMk cId="2585455499" sldId="268"/>
        </pc:sldMkLst>
        <pc:spChg chg="mod">
          <ac:chgData name="Edward Price" userId="99b057f5fffb4c4f" providerId="Windows Live" clId="Web-{9E8363E8-C6E1-4B4C-A96A-B62B1790F269}" dt="2019-06-01T14:51:21.613" v="2163" actId="20577"/>
          <ac:spMkLst>
            <pc:docMk/>
            <pc:sldMk cId="2585455499" sldId="268"/>
            <ac:spMk id="2" creationId="{00000000-0000-0000-0000-000000000000}"/>
          </ac:spMkLst>
        </pc:spChg>
        <pc:spChg chg="mod">
          <ac:chgData name="Edward Price" userId="99b057f5fffb4c4f" providerId="Windows Live" clId="Web-{9E8363E8-C6E1-4B4C-A96A-B62B1790F269}" dt="2019-06-01T14:52:36.034" v="2278" actId="14100"/>
          <ac:spMkLst>
            <pc:docMk/>
            <pc:sldMk cId="2585455499" sldId="268"/>
            <ac:spMk id="3" creationId="{4D0B8573-C9D2-4177-8BA7-1EF87C088700}"/>
          </ac:spMkLst>
        </pc:spChg>
      </pc:sldChg>
      <pc:sldMasterChg chg="mod setBg modSldLayout">
        <pc:chgData name="Edward Price" userId="99b057f5fffb4c4f" providerId="Windows Live" clId="Web-{9E8363E8-C6E1-4B4C-A96A-B62B1790F269}" dt="2019-06-01T14:10:15.026" v="490"/>
        <pc:sldMasterMkLst>
          <pc:docMk/>
          <pc:sldMasterMk cId="2460954070" sldId="2147483660"/>
        </pc:sldMasterMkLst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 setBg">
          <pc:chgData name="Edward Price" userId="99b057f5fffb4c4f" providerId="Windows Live" clId="Web-{9E8363E8-C6E1-4B4C-A96A-B62B1790F269}" dt="2019-06-01T14:10:15.026" v="49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08" y="1141925"/>
            <a:ext cx="10465163" cy="6340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2000" b="1" i="1" u="sng" dirty="0" smtClean="0"/>
              <a:t>Learning Aim:</a:t>
            </a:r>
            <a:r>
              <a:rPr lang="en-GB" sz="2000" b="1" i="1" u="sng" dirty="0"/>
              <a:t> </a:t>
            </a:r>
            <a:r>
              <a:rPr lang="en-GB" sz="2000" b="1" i="1" u="sng" dirty="0" smtClean="0"/>
              <a:t> Introduction to Poetry </a:t>
            </a:r>
            <a:endParaRPr lang="en-GB" sz="2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60" y="1934161"/>
            <a:ext cx="11017680" cy="3439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Last year: Give an example of exaggeration?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Last Term: Why do you think the stable buck had to sleep in a separate bunk to the other workers?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Last Lesson: Who was to blame for WW1 do </a:t>
            </a:r>
            <a:r>
              <a:rPr lang="en-GB" smtClean="0"/>
              <a:t>you think?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" y="0"/>
            <a:ext cx="1677921" cy="116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2119" y="238429"/>
            <a:ext cx="4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DE0799-BB64-4CBD-ABFA-D3F96DCE9313}" type="datetime2">
              <a:rPr lang="en-GB" b="1" i="1" u="sng" smtClean="0"/>
              <a:t>Thursday, 17 September 2020</a:t>
            </a:fld>
            <a:endParaRPr lang="en-GB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03712" y="60776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TITLE: Y8 </a:t>
            </a:r>
            <a:r>
              <a:rPr lang="en-GB" b="1" i="1" u="sng" dirty="0" smtClean="0"/>
              <a:t>Introduction to Poetry</a:t>
            </a:r>
            <a:endParaRPr lang="en-GB" b="1" i="1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360" y="6165304"/>
            <a:ext cx="11713301" cy="432048"/>
          </a:xfrm>
        </p:spPr>
        <p:txBody>
          <a:bodyPr/>
          <a:lstStyle/>
          <a:p>
            <a:pPr algn="l"/>
            <a:r>
              <a:rPr lang="en-GB" sz="1600" b="1" u="sng" dirty="0" smtClean="0">
                <a:solidFill>
                  <a:schemeClr val="tx2"/>
                </a:solidFill>
              </a:rPr>
              <a:t>Character Strength Focus: </a:t>
            </a:r>
            <a:r>
              <a:rPr lang="en-GB" sz="1600" dirty="0" smtClean="0">
                <a:solidFill>
                  <a:schemeClr val="tx2"/>
                </a:solidFill>
              </a:rPr>
              <a:t> Confidence – Being able to confidently deliver a presentation </a:t>
            </a:r>
            <a:endParaRPr lang="en-GB" sz="16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Second Reading: Alternative Meanings</a:t>
            </a:r>
            <a:endParaRPr lang="en-US" sz="4000" dirty="0">
              <a:ea typeface="+mj-lt"/>
              <a:cs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93EEC3-C3DF-4FEB-BB16-DCA701FC1F19}"/>
              </a:ext>
            </a:extLst>
          </p:cNvPr>
          <p:cNvSpPr>
            <a:spLocks noGrp="1"/>
          </p:cNvSpPr>
          <p:nvPr/>
        </p:nvSpPr>
        <p:spPr>
          <a:xfrm>
            <a:off x="766313" y="2889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B8573-C9D2-4177-8BA7-1EF87C088700}"/>
              </a:ext>
            </a:extLst>
          </p:cNvPr>
          <p:cNvSpPr txBox="1"/>
          <p:nvPr/>
        </p:nvSpPr>
        <p:spPr>
          <a:xfrm>
            <a:off x="612475" y="2668438"/>
            <a:ext cx="1083765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After reading 'Catrin' for a second time, what do you think the poem is about?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Bronze:</a:t>
            </a:r>
            <a:r>
              <a:rPr lang="en-US" sz="3200" dirty="0">
                <a:cs typeface="Calibri"/>
              </a:rPr>
              <a:t> Your response is clear, with a reference to the poem.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Silver</a:t>
            </a:r>
            <a:r>
              <a:rPr lang="en-US" sz="3200" dirty="0">
                <a:cs typeface="Calibri"/>
              </a:rPr>
              <a:t>: Your response is thoughtful, making two references from the poem.</a:t>
            </a:r>
          </a:p>
          <a:p>
            <a:r>
              <a:rPr lang="en-US" sz="3200" dirty="0">
                <a:solidFill>
                  <a:srgbClr val="FFFF00"/>
                </a:solidFill>
                <a:cs typeface="Calibri"/>
              </a:rPr>
              <a:t>Gold</a:t>
            </a:r>
            <a:r>
              <a:rPr lang="en-US" sz="3200" dirty="0">
                <a:cs typeface="Calibri"/>
              </a:rPr>
              <a:t>: Your response is thoughtful, making two or more references from the poem, identifying poetical devices.</a:t>
            </a:r>
          </a:p>
        </p:txBody>
      </p:sp>
    </p:spTree>
    <p:extLst>
      <p:ext uri="{BB962C8B-B14F-4D97-AF65-F5344CB8AC3E}">
        <p14:creationId xmlns:p14="http://schemas.microsoft.com/office/powerpoint/2010/main" val="143900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Plenary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93EEC3-C3DF-4FEB-BB16-DCA701FC1F19}"/>
              </a:ext>
            </a:extLst>
          </p:cNvPr>
          <p:cNvSpPr>
            <a:spLocks noGrp="1"/>
          </p:cNvSpPr>
          <p:nvPr/>
        </p:nvSpPr>
        <p:spPr>
          <a:xfrm>
            <a:off x="766313" y="2889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B8573-C9D2-4177-8BA7-1EF87C088700}"/>
              </a:ext>
            </a:extLst>
          </p:cNvPr>
          <p:cNvSpPr txBox="1"/>
          <p:nvPr/>
        </p:nvSpPr>
        <p:spPr>
          <a:xfrm>
            <a:off x="612475" y="2668438"/>
            <a:ext cx="1083765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Read aloud your response. </a:t>
            </a:r>
            <a:r>
              <a:rPr lang="en-US" sz="3200" dirty="0" smtClean="0">
                <a:cs typeface="Calibri"/>
              </a:rPr>
              <a:t>Check that you have achieved your medal task.</a:t>
            </a: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Is your response...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Bronze:</a:t>
            </a:r>
            <a:r>
              <a:rPr lang="en-US" sz="3200" dirty="0">
                <a:cs typeface="Calibri"/>
              </a:rPr>
              <a:t> clear, with a reference to the poem.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Silver</a:t>
            </a:r>
            <a:r>
              <a:rPr lang="en-US" sz="3200" dirty="0">
                <a:cs typeface="Calibri"/>
              </a:rPr>
              <a:t>: thoughtful, making two references from the poem.</a:t>
            </a:r>
          </a:p>
          <a:p>
            <a:r>
              <a:rPr lang="en-US" sz="3200" dirty="0">
                <a:solidFill>
                  <a:srgbClr val="FFFF00"/>
                </a:solidFill>
                <a:cs typeface="Calibri"/>
              </a:rPr>
              <a:t>Gold</a:t>
            </a:r>
            <a:r>
              <a:rPr lang="en-US" sz="3200" dirty="0">
                <a:cs typeface="Calibri"/>
              </a:rPr>
              <a:t>:  thoughtful, making two or more references from the poem, identifying poetical devices.</a:t>
            </a:r>
          </a:p>
        </p:txBody>
      </p:sp>
    </p:spTree>
    <p:extLst>
      <p:ext uri="{BB962C8B-B14F-4D97-AF65-F5344CB8AC3E}">
        <p14:creationId xmlns:p14="http://schemas.microsoft.com/office/powerpoint/2010/main" val="258545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Keywords</a:t>
            </a:r>
            <a:r>
              <a:rPr lang="en-US" sz="4000" b="1" dirty="0" smtClean="0">
                <a:solidFill>
                  <a:schemeClr val="bg1"/>
                </a:solidFill>
                <a:ea typeface="+mj-lt"/>
                <a:cs typeface="+mj-lt"/>
              </a:rPr>
              <a:t>: What do you think the following words mean?</a:t>
            </a:r>
            <a:endParaRPr lang="en-GB" sz="40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93EEC3-C3DF-4FEB-BB16-DCA701FC1F19}"/>
              </a:ext>
            </a:extLst>
          </p:cNvPr>
          <p:cNvSpPr>
            <a:spLocks noGrp="1"/>
          </p:cNvSpPr>
          <p:nvPr/>
        </p:nvSpPr>
        <p:spPr>
          <a:xfrm>
            <a:off x="766313" y="2889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Calibri"/>
              </a:rPr>
              <a:t>Confrontation: </a:t>
            </a:r>
          </a:p>
          <a:p>
            <a:r>
              <a:rPr lang="en-US" sz="3200" b="1" dirty="0">
                <a:cs typeface="Calibri"/>
              </a:rPr>
              <a:t>Disinfected: </a:t>
            </a:r>
          </a:p>
          <a:p>
            <a:r>
              <a:rPr lang="en-US" sz="3200" b="1" dirty="0">
                <a:cs typeface="Calibri"/>
              </a:rPr>
              <a:t>Tender: </a:t>
            </a:r>
          </a:p>
          <a:p>
            <a:r>
              <a:rPr lang="en-US" sz="3200" b="1" dirty="0">
                <a:cs typeface="Calibri"/>
              </a:rPr>
              <a:t>Defiant: </a:t>
            </a:r>
          </a:p>
          <a:p>
            <a:r>
              <a:rPr lang="en-US" sz="3200" b="1" dirty="0">
                <a:cs typeface="Calibri"/>
              </a:rPr>
              <a:t>Trailing: </a:t>
            </a:r>
          </a:p>
          <a:p>
            <a:r>
              <a:rPr lang="en-US" sz="3200" b="1" dirty="0">
                <a:cs typeface="Calibri"/>
              </a:rPr>
              <a:t>Conflict:</a:t>
            </a:r>
            <a:r>
              <a:rPr lang="en-US" sz="32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35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a typeface="+mj-lt"/>
                <a:cs typeface="+mj-lt"/>
              </a:rPr>
              <a:t>Keywords</a:t>
            </a:r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:</a:t>
            </a:r>
            <a:endParaRPr lang="en-GB" sz="40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93EEC3-C3DF-4FEB-BB16-DCA701FC1F19}"/>
              </a:ext>
            </a:extLst>
          </p:cNvPr>
          <p:cNvSpPr>
            <a:spLocks noGrp="1"/>
          </p:cNvSpPr>
          <p:nvPr/>
        </p:nvSpPr>
        <p:spPr>
          <a:xfrm>
            <a:off x="421257" y="2889550"/>
            <a:ext cx="1140699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cs typeface="Calibri"/>
              </a:rPr>
              <a:t>Confrontation</a:t>
            </a:r>
            <a:r>
              <a:rPr lang="en-US" sz="3600" dirty="0">
                <a:cs typeface="Calibri"/>
              </a:rPr>
              <a:t>: a disagreement with another</a:t>
            </a:r>
          </a:p>
          <a:p>
            <a:r>
              <a:rPr lang="en-US" sz="3600" b="1" dirty="0">
                <a:cs typeface="Calibri"/>
              </a:rPr>
              <a:t>Disinfected</a:t>
            </a:r>
            <a:r>
              <a:rPr lang="en-US" sz="3600" dirty="0">
                <a:cs typeface="Calibri"/>
              </a:rPr>
              <a:t>: to remove all germs and living microorganisms</a:t>
            </a:r>
          </a:p>
          <a:p>
            <a:r>
              <a:rPr lang="en-US" sz="3600" b="1" dirty="0">
                <a:cs typeface="Calibri"/>
              </a:rPr>
              <a:t>Tender</a:t>
            </a:r>
            <a:r>
              <a:rPr lang="en-US" sz="3600" dirty="0">
                <a:cs typeface="Calibri"/>
              </a:rPr>
              <a:t>: sensitive and delicate</a:t>
            </a:r>
          </a:p>
          <a:p>
            <a:r>
              <a:rPr lang="en-US" sz="3600" b="1" dirty="0">
                <a:cs typeface="Calibri"/>
              </a:rPr>
              <a:t>Defiant</a:t>
            </a:r>
            <a:r>
              <a:rPr lang="en-US" sz="3600" dirty="0">
                <a:cs typeface="Calibri"/>
              </a:rPr>
              <a:t>: to challenge or refuse</a:t>
            </a:r>
          </a:p>
          <a:p>
            <a:r>
              <a:rPr lang="en-US" sz="3600" b="1" dirty="0">
                <a:cs typeface="Calibri"/>
              </a:rPr>
              <a:t>Trailing</a:t>
            </a:r>
            <a:r>
              <a:rPr lang="en-US" sz="3600" dirty="0">
                <a:cs typeface="Calibri"/>
              </a:rPr>
              <a:t>: to follow behind</a:t>
            </a:r>
          </a:p>
          <a:p>
            <a:r>
              <a:rPr lang="en-US" sz="3600" b="1" dirty="0">
                <a:cs typeface="Calibri"/>
              </a:rPr>
              <a:t>Conflict</a:t>
            </a:r>
            <a:r>
              <a:rPr lang="en-US" sz="3600" dirty="0">
                <a:cs typeface="Calibri"/>
              </a:rPr>
              <a:t>: a disagreement, often violent</a:t>
            </a:r>
          </a:p>
        </p:txBody>
      </p:sp>
    </p:spTree>
    <p:extLst>
      <p:ext uri="{BB962C8B-B14F-4D97-AF65-F5344CB8AC3E}">
        <p14:creationId xmlns:p14="http://schemas.microsoft.com/office/powerpoint/2010/main" val="30542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>
                <a:solidFill>
                  <a:srgbClr val="FFFFFF"/>
                </a:solidFill>
                <a:cs typeface="Calibri Light"/>
              </a:rPr>
              <a:t>Poetry Terms</a:t>
            </a:r>
            <a:r>
              <a:rPr lang="en-GB" sz="40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GB" sz="4000" dirty="0">
                <a:solidFill>
                  <a:srgbClr val="FFFFFF"/>
                </a:solidFill>
                <a:cs typeface="Calibri Light"/>
              </a:rPr>
            </a:br>
            <a:r>
              <a:rPr lang="en-GB" sz="4000" dirty="0">
                <a:solidFill>
                  <a:srgbClr val="FFFFFF"/>
                </a:solidFill>
                <a:cs typeface="Calibri Light"/>
              </a:rPr>
              <a:t>Link the Poetry term with its definition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C4EE9-80D6-4B4C-9EA2-38B6027CE318}"/>
              </a:ext>
            </a:extLst>
          </p:cNvPr>
          <p:cNvSpPr txBox="1"/>
          <p:nvPr/>
        </p:nvSpPr>
        <p:spPr>
          <a:xfrm>
            <a:off x="8980097" y="2927230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The same sound/letter at the beginning of close words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6062170-CA77-4794-9DDB-7B848212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17044"/>
              </p:ext>
            </p:extLst>
          </p:nvPr>
        </p:nvGraphicFramePr>
        <p:xfrm>
          <a:off x="315152" y="2677697"/>
          <a:ext cx="3346987" cy="390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987">
                  <a:extLst>
                    <a:ext uri="{9D8B030D-6E8A-4147-A177-3AD203B41FA5}">
                      <a16:colId xmlns:a16="http://schemas.microsoft.com/office/drawing/2014/main" val="2777266556"/>
                    </a:ext>
                  </a:extLst>
                </a:gridCol>
              </a:tblGrid>
              <a:tr h="79947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Poetical Term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812093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Alliteration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7089043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Couplet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304333"/>
                  </a:ext>
                </a:extLst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Pathos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594276"/>
                  </a:ext>
                </a:extLst>
              </a:tr>
              <a:tr h="3997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Personification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215235"/>
                  </a:ext>
                </a:extLst>
              </a:tr>
              <a:tr h="4866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Enjambment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609780"/>
                  </a:ext>
                </a:extLst>
              </a:tr>
              <a:tr h="33021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Caesura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7103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DF4D4C-33F5-4EE8-9F00-D9B2165CAA98}"/>
              </a:ext>
            </a:extLst>
          </p:cNvPr>
          <p:cNvSpPr txBox="1"/>
          <p:nvPr/>
        </p:nvSpPr>
        <p:spPr>
          <a:xfrm>
            <a:off x="4063040" y="534262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a pair of lines often the same length that rhyme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11C22-A024-4F6D-BA57-6F64500F591F}"/>
              </a:ext>
            </a:extLst>
          </p:cNvPr>
          <p:cNvSpPr txBox="1"/>
          <p:nvPr/>
        </p:nvSpPr>
        <p:spPr>
          <a:xfrm>
            <a:off x="8980097" y="4523116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part of a poem that makes the reader feel sad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033BE-21EC-4434-BEB9-AEA3940ABF58}"/>
              </a:ext>
            </a:extLst>
          </p:cNvPr>
          <p:cNvSpPr txBox="1"/>
          <p:nvPr/>
        </p:nvSpPr>
        <p:spPr>
          <a:xfrm>
            <a:off x="7614247" y="5702059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something non-human given human qualities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F2D9E-A1B1-4EA8-B8F7-FDF07FC47B4C}"/>
              </a:ext>
            </a:extLst>
          </p:cNvPr>
          <p:cNvSpPr txBox="1"/>
          <p:nvPr/>
        </p:nvSpPr>
        <p:spPr>
          <a:xfrm>
            <a:off x="4264323" y="2927230"/>
            <a:ext cx="33039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a continuation of a sentence without pause at the end of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63BED-FD07-42C9-9653-64197E644C91}"/>
              </a:ext>
            </a:extLst>
          </p:cNvPr>
          <p:cNvSpPr txBox="1"/>
          <p:nvPr/>
        </p:nvSpPr>
        <p:spPr>
          <a:xfrm>
            <a:off x="5428889" y="4091795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a break in the middle of a line using punctuation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u="sng" dirty="0">
                <a:solidFill>
                  <a:srgbClr val="FFFFFF"/>
                </a:solidFill>
                <a:cs typeface="Calibri Light"/>
              </a:rPr>
              <a:t>Poetry Terms</a:t>
            </a:r>
            <a:r>
              <a:rPr lang="en-GB" sz="40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GB" sz="4000" dirty="0">
                <a:solidFill>
                  <a:srgbClr val="FFFFFF"/>
                </a:solidFill>
                <a:cs typeface="Calibri Light"/>
              </a:rPr>
            </a:br>
            <a:r>
              <a:rPr lang="en-GB" sz="4000" dirty="0" smtClean="0">
                <a:solidFill>
                  <a:srgbClr val="FFFFFF"/>
                </a:solidFill>
                <a:cs typeface="Calibri Light"/>
              </a:rPr>
              <a:t>Check your answers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6062170-CA77-4794-9DDB-7B848212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6299"/>
              </p:ext>
            </p:extLst>
          </p:nvPr>
        </p:nvGraphicFramePr>
        <p:xfrm>
          <a:off x="315148" y="2677697"/>
          <a:ext cx="10984222" cy="390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566">
                  <a:extLst>
                    <a:ext uri="{9D8B030D-6E8A-4147-A177-3AD203B41FA5}">
                      <a16:colId xmlns:a16="http://schemas.microsoft.com/office/drawing/2014/main" val="2777266556"/>
                    </a:ext>
                  </a:extLst>
                </a:gridCol>
                <a:gridCol w="8033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475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/>
                        <a:t>Poetical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Definition</a:t>
                      </a:r>
                      <a:endParaRPr lang="en-US" sz="2800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812093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Alliteration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cs typeface="Calibri"/>
                        </a:rPr>
                        <a:t>The same sound/letter at the beginning of close words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7089043"/>
                  </a:ext>
                </a:extLst>
              </a:tr>
              <a:tr h="4171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Couplet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cs typeface="Calibri"/>
                        </a:rPr>
                        <a:t>a pair of lines often the same length that rhyme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304333"/>
                  </a:ext>
                </a:extLst>
              </a:tr>
              <a:tr h="3302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Pathos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cs typeface="Calibri"/>
                        </a:rPr>
                        <a:t>part of a poem that makes the reader feel sad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594276"/>
                  </a:ext>
                </a:extLst>
              </a:tr>
              <a:tr h="3997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Personification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cs typeface="Calibri"/>
                        </a:rPr>
                        <a:t>something non-human given human qualities</a:t>
                      </a:r>
                      <a:endParaRPr lang="en-US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215235"/>
                  </a:ext>
                </a:extLst>
              </a:tr>
              <a:tr h="4866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Enjambment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cs typeface="Calibri"/>
                        </a:rPr>
                        <a:t>a continuation of a sentence without pause at the end of lines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609780"/>
                  </a:ext>
                </a:extLst>
              </a:tr>
              <a:tr h="33021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Caesura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cs typeface="Calibri"/>
                        </a:rPr>
                        <a:t>a break in the middle of a line using punctuation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71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1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0AEA-2E6E-4783-B7B7-6E91112E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50" y="808163"/>
            <a:ext cx="536850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 dirty="0">
                <a:ea typeface="+mn-lt"/>
                <a:cs typeface="+mn-lt"/>
              </a:rPr>
              <a:t>I can remember you, child,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As I stood in a hot, white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Room at the window watching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The people and cars taking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Turn at the traffic lights.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I can remember you, our first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Fierce confrontation, the tight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Red rope of love which we both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Fought over. It was a square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Environmental blank, disinfected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Of paintings or toys. I wrote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All over the walls with my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Words, </a:t>
            </a:r>
            <a:r>
              <a:rPr lang="en-US" sz="2400" dirty="0" err="1">
                <a:ea typeface="+mn-lt"/>
                <a:cs typeface="+mn-lt"/>
              </a:rPr>
              <a:t>coloured</a:t>
            </a:r>
            <a:r>
              <a:rPr lang="en-US" sz="2400" dirty="0">
                <a:ea typeface="+mn-lt"/>
                <a:cs typeface="+mn-lt"/>
              </a:rPr>
              <a:t> the clean squares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With the wild, tender circles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Of our struggle to become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Separate. We want, we shouted,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To be two, to be ourselves.</a:t>
            </a:r>
          </a:p>
          <a:p>
            <a:pPr>
              <a:buNone/>
            </a:pPr>
            <a:endParaRPr lang="en-US" sz="24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926AB-7425-4C62-8821-178AC3F0CAF5}"/>
              </a:ext>
            </a:extLst>
          </p:cNvPr>
          <p:cNvSpPr txBox="1"/>
          <p:nvPr/>
        </p:nvSpPr>
        <p:spPr>
          <a:xfrm>
            <a:off x="6277155" y="808163"/>
            <a:ext cx="563304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Neither won nor lost the struggle</a:t>
            </a:r>
            <a:br>
              <a:rPr lang="en-US" sz="2400" dirty="0"/>
            </a:br>
            <a:r>
              <a:rPr lang="en-US" sz="2400" dirty="0"/>
              <a:t>In the glass tank clouded with feelings</a:t>
            </a:r>
            <a:br>
              <a:rPr lang="en-US" sz="2400" dirty="0"/>
            </a:br>
            <a:r>
              <a:rPr lang="en-US" sz="2400" dirty="0"/>
              <a:t>Which changed us both. Still I am fighting</a:t>
            </a:r>
            <a:br>
              <a:rPr lang="en-US" sz="2400" dirty="0"/>
            </a:br>
            <a:r>
              <a:rPr lang="en-US" sz="2400" dirty="0"/>
              <a:t>You off, as you stand there</a:t>
            </a:r>
            <a:br>
              <a:rPr lang="en-US" sz="2400" dirty="0"/>
            </a:br>
            <a:r>
              <a:rPr lang="en-US" sz="2400" dirty="0"/>
              <a:t>With your straight, strong, long</a:t>
            </a:r>
            <a:br>
              <a:rPr lang="en-US" sz="2400" dirty="0"/>
            </a:br>
            <a:r>
              <a:rPr lang="en-US" sz="2400" dirty="0"/>
              <a:t>Brown hair and your rosy,</a:t>
            </a:r>
            <a:br>
              <a:rPr lang="en-US" sz="2400" dirty="0"/>
            </a:br>
            <a:r>
              <a:rPr lang="en-US" sz="2400" dirty="0"/>
              <a:t>Defiant glare, bringing up</a:t>
            </a:r>
            <a:br>
              <a:rPr lang="en-US" sz="2400" dirty="0"/>
            </a:br>
            <a:r>
              <a:rPr lang="en-US" sz="2400" dirty="0"/>
              <a:t>From the heart’s pool that old rope,</a:t>
            </a:r>
            <a:br>
              <a:rPr lang="en-US" sz="2400" dirty="0"/>
            </a:br>
            <a:r>
              <a:rPr lang="en-US" sz="2400" dirty="0"/>
              <a:t>Tightening about my life,</a:t>
            </a:r>
            <a:br>
              <a:rPr lang="en-US" sz="2400" dirty="0"/>
            </a:br>
            <a:r>
              <a:rPr lang="en-US" sz="2400" dirty="0"/>
              <a:t>Trailing love and conflict,</a:t>
            </a:r>
            <a:br>
              <a:rPr lang="en-US" sz="2400" dirty="0"/>
            </a:br>
            <a:r>
              <a:rPr lang="en-US" sz="2400" dirty="0"/>
              <a:t>As you ask may you skate</a:t>
            </a:r>
            <a:br>
              <a:rPr lang="en-US" sz="2400" dirty="0"/>
            </a:br>
            <a:r>
              <a:rPr lang="en-US" sz="2400" dirty="0"/>
              <a:t>In the dark, for one more hour.</a:t>
            </a:r>
            <a:endParaRPr lang="en-US" sz="24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F0C15-CAF5-460F-BFB5-1BDFF73A8FCC}"/>
              </a:ext>
            </a:extLst>
          </p:cNvPr>
          <p:cNvSpPr txBox="1"/>
          <p:nvPr/>
        </p:nvSpPr>
        <p:spPr>
          <a:xfrm>
            <a:off x="1899875" y="8484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u="sng" dirty="0" err="1" smtClean="0">
                <a:cs typeface="Calibri"/>
              </a:rPr>
              <a:t>Catrin</a:t>
            </a:r>
            <a:endParaRPr lang="en-US" sz="3200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45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First Reading of Catrin Task: 10 minutes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93EEC3-C3DF-4FEB-BB16-DCA701FC1F19}"/>
              </a:ext>
            </a:extLst>
          </p:cNvPr>
          <p:cNvSpPr>
            <a:spLocks noGrp="1"/>
          </p:cNvSpPr>
          <p:nvPr/>
        </p:nvSpPr>
        <p:spPr>
          <a:xfrm>
            <a:off x="766313" y="2889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B8573-C9D2-4177-8BA7-1EF87C088700}"/>
              </a:ext>
            </a:extLst>
          </p:cNvPr>
          <p:cNvSpPr txBox="1"/>
          <p:nvPr/>
        </p:nvSpPr>
        <p:spPr>
          <a:xfrm>
            <a:off x="612475" y="2668438"/>
            <a:ext cx="1083765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After reading 'Catrin' for the first time, what do you think the poem is about?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Bronze:</a:t>
            </a:r>
            <a:r>
              <a:rPr lang="en-US" sz="3200" dirty="0">
                <a:cs typeface="Calibri"/>
              </a:rPr>
              <a:t> Your response is clear, with a reference to the poem.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Silver</a:t>
            </a:r>
            <a:r>
              <a:rPr lang="en-US" sz="3200" dirty="0">
                <a:cs typeface="Calibri"/>
              </a:rPr>
              <a:t>: Your response is thoughtful, making two references from the poem.</a:t>
            </a:r>
          </a:p>
          <a:p>
            <a:r>
              <a:rPr lang="en-US" sz="3200" dirty="0">
                <a:solidFill>
                  <a:srgbClr val="FFFF00"/>
                </a:solidFill>
                <a:cs typeface="Calibri"/>
              </a:rPr>
              <a:t>Gold</a:t>
            </a:r>
            <a:r>
              <a:rPr lang="en-US" sz="3200" dirty="0">
                <a:cs typeface="Calibri"/>
              </a:rPr>
              <a:t>: Your response is thoughtful, making two or more references from the poem, identifying poetical devices.</a:t>
            </a:r>
          </a:p>
        </p:txBody>
      </p:sp>
    </p:spTree>
    <p:extLst>
      <p:ext uri="{BB962C8B-B14F-4D97-AF65-F5344CB8AC3E}">
        <p14:creationId xmlns:p14="http://schemas.microsoft.com/office/powerpoint/2010/main" val="67325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654152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+mj-lt"/>
                <a:cs typeface="+mj-lt"/>
              </a:rPr>
              <a:t>Annotating the poem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93EEC3-C3DF-4FEB-BB16-DCA701FC1F19}"/>
              </a:ext>
            </a:extLst>
          </p:cNvPr>
          <p:cNvSpPr>
            <a:spLocks noGrp="1"/>
          </p:cNvSpPr>
          <p:nvPr/>
        </p:nvSpPr>
        <p:spPr>
          <a:xfrm>
            <a:off x="766313" y="2889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B8573-C9D2-4177-8BA7-1EF87C088700}"/>
              </a:ext>
            </a:extLst>
          </p:cNvPr>
          <p:cNvSpPr txBox="1"/>
          <p:nvPr/>
        </p:nvSpPr>
        <p:spPr>
          <a:xfrm>
            <a:off x="914399" y="2668438"/>
            <a:ext cx="1053572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Annotating something </a:t>
            </a:r>
            <a:r>
              <a:rPr lang="en-US" sz="2800" dirty="0" smtClean="0">
                <a:cs typeface="Calibri"/>
              </a:rPr>
              <a:t>means </a:t>
            </a:r>
            <a:r>
              <a:rPr lang="en-US" sz="2800" dirty="0">
                <a:cs typeface="Calibri"/>
              </a:rPr>
              <a:t>to label it with notes.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Circle the following in the poem and write what it is and what it means: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Keywords (words that are difficult to understand or are important)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An example of enjambment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Lists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Metaphors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Calibri"/>
              </a:rPr>
              <a:t>Personification</a:t>
            </a:r>
          </a:p>
        </p:txBody>
      </p:sp>
      <p:pic>
        <p:nvPicPr>
          <p:cNvPr id="4" name="Picture 6" descr="A picture containing table, indoor, wall&#10;&#10;Description generated with very high confidence">
            <a:extLst>
              <a:ext uri="{FF2B5EF4-FFF2-40B4-BE49-F238E27FC236}">
                <a16:creationId xmlns:a16="http://schemas.microsoft.com/office/drawing/2014/main" id="{9F446747-34D8-4684-9817-C50D27F44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92" t="-1715" r="523" b="1389"/>
          <a:stretch/>
        </p:blipFill>
        <p:spPr>
          <a:xfrm>
            <a:off x="281797" y="3700450"/>
            <a:ext cx="631660" cy="733304"/>
          </a:xfrm>
          <a:prstGeom prst="rect">
            <a:avLst/>
          </a:prstGeom>
        </p:spPr>
      </p:pic>
      <p:pic>
        <p:nvPicPr>
          <p:cNvPr id="8" name="Picture 8" descr="A picture containing table, indoor, wall&#10;&#10;Description generated with very high confidence">
            <a:extLst>
              <a:ext uri="{FF2B5EF4-FFF2-40B4-BE49-F238E27FC236}">
                <a16:creationId xmlns:a16="http://schemas.microsoft.com/office/drawing/2014/main" id="{0DE73E7D-73D3-4604-91A4-EB964217C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8" t="-2135" r="32461" b="1389"/>
          <a:stretch/>
        </p:blipFill>
        <p:spPr>
          <a:xfrm>
            <a:off x="224287" y="4429342"/>
            <a:ext cx="689139" cy="809530"/>
          </a:xfrm>
          <a:prstGeom prst="rect">
            <a:avLst/>
          </a:prstGeom>
        </p:spPr>
      </p:pic>
      <p:pic>
        <p:nvPicPr>
          <p:cNvPr id="10" name="Picture 10" descr="A picture containing table, indoor, wall&#10;&#10;Description generated with very high confidence">
            <a:extLst>
              <a:ext uri="{FF2B5EF4-FFF2-40B4-BE49-F238E27FC236}">
                <a16:creationId xmlns:a16="http://schemas.microsoft.com/office/drawing/2014/main" id="{B6DFF8F5-9877-41B9-B489-7211F300B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15" r="64921" b="1389"/>
          <a:stretch/>
        </p:blipFill>
        <p:spPr>
          <a:xfrm>
            <a:off x="238664" y="5238827"/>
            <a:ext cx="732240" cy="7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3F2B-EACE-4047-B9D9-F7BFFBBE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Read the poem for a second time, considering these images...</a:t>
            </a:r>
            <a:endParaRPr lang="en-US" dirty="0"/>
          </a:p>
        </p:txBody>
      </p:sp>
      <p:pic>
        <p:nvPicPr>
          <p:cNvPr id="4" name="Picture 4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D3984E0E-A2E2-4CA0-8E76-02021121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84" y="1822315"/>
            <a:ext cx="4266481" cy="3020862"/>
          </a:xfrm>
          <a:prstGeom prst="rect">
            <a:avLst/>
          </a:prstGeom>
        </p:spPr>
      </p:pic>
      <p:pic>
        <p:nvPicPr>
          <p:cNvPr id="6" name="Picture 6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115B438C-C53B-4161-A818-FBED94F49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56" y="1351473"/>
            <a:ext cx="4383296" cy="3881886"/>
          </a:xfrm>
          <a:prstGeom prst="rect">
            <a:avLst/>
          </a:prstGeom>
        </p:spPr>
      </p:pic>
      <p:pic>
        <p:nvPicPr>
          <p:cNvPr id="8" name="Picture 8" descr="A baby lying on a bed&#10;&#10;Description generated with high confidence">
            <a:extLst>
              <a:ext uri="{FF2B5EF4-FFF2-40B4-BE49-F238E27FC236}">
                <a16:creationId xmlns:a16="http://schemas.microsoft.com/office/drawing/2014/main" id="{C37F08E1-490F-4119-AF00-34B9BBF93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174" y="3906937"/>
            <a:ext cx="5259237" cy="27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480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Learning Aim:  Introduction to Poetry </vt:lpstr>
      <vt:lpstr>Keywords: What do you think the following words mean?</vt:lpstr>
      <vt:lpstr>Keywords:</vt:lpstr>
      <vt:lpstr>Poetry Terms Link the Poetry term with its definition</vt:lpstr>
      <vt:lpstr>Poetry Terms Check your answers</vt:lpstr>
      <vt:lpstr>PowerPoint Presentation</vt:lpstr>
      <vt:lpstr>First Reading of Catrin Task: 10 minutes</vt:lpstr>
      <vt:lpstr>Annotating the poem</vt:lpstr>
      <vt:lpstr>Read the poem for a second time, considering these images...</vt:lpstr>
      <vt:lpstr>Second Reading: Alternative Meanings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Higgins</dc:creator>
  <cp:lastModifiedBy>Heather Higgins</cp:lastModifiedBy>
  <cp:revision>435</cp:revision>
  <cp:lastPrinted>2019-10-18T09:33:24Z</cp:lastPrinted>
  <dcterms:created xsi:type="dcterms:W3CDTF">2013-07-15T20:26:40Z</dcterms:created>
  <dcterms:modified xsi:type="dcterms:W3CDTF">2020-09-17T11:35:45Z</dcterms:modified>
</cp:coreProperties>
</file>