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8"/>
  </p:notesMasterIdLst>
  <p:sldIdLst>
    <p:sldId id="269" r:id="rId2"/>
    <p:sldId id="272" r:id="rId3"/>
    <p:sldId id="275" r:id="rId4"/>
    <p:sldId id="278" r:id="rId5"/>
    <p:sldId id="280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5" autoAdjust="0"/>
  </p:normalViewPr>
  <p:slideViewPr>
    <p:cSldViewPr>
      <p:cViewPr varScale="1">
        <p:scale>
          <a:sx n="84" d="100"/>
          <a:sy n="84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01B1D-E6C4-4151-AFEB-0525CA713685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49FAD-DD7E-4467-8F18-06378A9EE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3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49FAD-DD7E-4467-8F18-06378A9EE7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2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49FAD-DD7E-4467-8F18-06378A9EE7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8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55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3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5745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78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84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474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7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5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8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79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7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5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6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18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1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50E4-515C-479B-A488-88848D37763E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D1AA19-185D-4F01-965B-5EAF42F53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1" t="19841" r="27161" b="18254"/>
          <a:stretch/>
        </p:blipFill>
        <p:spPr bwMode="auto">
          <a:xfrm>
            <a:off x="139651" y="116632"/>
            <a:ext cx="865951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51" y="4365104"/>
            <a:ext cx="8928992" cy="25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6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6" t="36873" r="28837" b="30357"/>
          <a:stretch/>
        </p:blipFill>
        <p:spPr bwMode="auto">
          <a:xfrm>
            <a:off x="107504" y="0"/>
            <a:ext cx="8723256" cy="339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3501008"/>
            <a:ext cx="8799832" cy="306896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b="1" dirty="0" smtClean="0"/>
              <a:t>Q4 [AO4 - evaluate with reference]</a:t>
            </a:r>
            <a:endParaRPr lang="en-GB" dirty="0" smtClean="0"/>
          </a:p>
          <a:p>
            <a:pPr marL="0" indent="0">
              <a:buFont typeface="Wingdings 3" charset="2"/>
              <a:buNone/>
            </a:pPr>
            <a:r>
              <a:rPr lang="en-GB" dirty="0" smtClean="0"/>
              <a:t>Focus this part of your answer on the second half of the source, </a:t>
            </a:r>
            <a:r>
              <a:rPr lang="en-GB" b="1" dirty="0" smtClean="0"/>
              <a:t>from line 26</a:t>
            </a:r>
            <a:r>
              <a:rPr lang="en-GB" dirty="0" smtClean="0"/>
              <a:t> </a:t>
            </a:r>
            <a:r>
              <a:rPr lang="en-GB" b="1" dirty="0" smtClean="0"/>
              <a:t>to the end. </a:t>
            </a:r>
          </a:p>
          <a:p>
            <a:pPr marL="0" indent="0">
              <a:buFont typeface="Wingdings 3" charset="2"/>
              <a:buNone/>
            </a:pPr>
            <a:endParaRPr lang="en-GB" b="1" dirty="0" smtClean="0"/>
          </a:p>
          <a:p>
            <a:pPr marL="0" indent="0">
              <a:buFont typeface="Wingdings 3" charset="2"/>
              <a:buNone/>
            </a:pPr>
            <a:r>
              <a:rPr lang="en-GB" dirty="0" smtClean="0"/>
              <a:t>A student, having read this section of the text said: “The writer vividly conveys The horror of the situation. It is as if you are there with the narrator.” </a:t>
            </a:r>
          </a:p>
          <a:p>
            <a:pPr marL="0" indent="0">
              <a:buFont typeface="Wingdings 3" charset="2"/>
              <a:buNone/>
            </a:pPr>
            <a:r>
              <a:rPr lang="en-GB" dirty="0" smtClean="0"/>
              <a:t>To what extent do you agree? </a:t>
            </a:r>
          </a:p>
          <a:p>
            <a:pPr marL="0" indent="0">
              <a:buFont typeface="Wingdings 3" charset="2"/>
              <a:buNone/>
            </a:pPr>
            <a:r>
              <a:rPr lang="en-GB" dirty="0" smtClean="0"/>
              <a:t> </a:t>
            </a:r>
          </a:p>
          <a:p>
            <a:pPr marL="0" indent="0">
              <a:buFont typeface="Wingdings 3" charset="2"/>
              <a:buNone/>
            </a:pPr>
            <a:r>
              <a:rPr lang="en-GB" dirty="0" smtClean="0"/>
              <a:t>In your response, you should: </a:t>
            </a:r>
          </a:p>
          <a:p>
            <a:pPr marL="0" indent="0">
              <a:buFont typeface="Wingdings 3" charset="2"/>
              <a:buNone/>
            </a:pPr>
            <a:r>
              <a:rPr lang="en-GB" dirty="0" smtClean="0"/>
              <a:t>• write about your own impressions of what the narrator sees </a:t>
            </a:r>
          </a:p>
          <a:p>
            <a:pPr marL="0" indent="0">
              <a:buFont typeface="Wingdings 3" charset="2"/>
              <a:buNone/>
            </a:pPr>
            <a:r>
              <a:rPr lang="en-GB" dirty="0" smtClean="0"/>
              <a:t>• evaluate how the writer has created these impressions </a:t>
            </a:r>
          </a:p>
          <a:p>
            <a:pPr marL="0" indent="0" algn="r">
              <a:buFont typeface="Wingdings 3" charset="2"/>
              <a:buNone/>
            </a:pPr>
            <a:r>
              <a:rPr lang="en-GB" dirty="0" smtClean="0"/>
              <a:t>• support your opinions with quotations from the text. 			</a:t>
            </a:r>
            <a:r>
              <a:rPr lang="en-GB" b="1" dirty="0" smtClean="0"/>
              <a:t>[20 marks]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24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2" t="49738" r="27161" b="22683"/>
          <a:stretch/>
        </p:blipFill>
        <p:spPr bwMode="auto">
          <a:xfrm>
            <a:off x="26288" y="476672"/>
            <a:ext cx="856791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501008"/>
            <a:ext cx="8640960" cy="34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2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8" t="50873" r="27049" b="13155"/>
          <a:stretch/>
        </p:blipFill>
        <p:spPr bwMode="auto">
          <a:xfrm>
            <a:off x="107504" y="9148"/>
            <a:ext cx="8619140" cy="364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645024"/>
            <a:ext cx="8640960" cy="357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6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6" t="26786" r="25932" b="28373"/>
          <a:stretch/>
        </p:blipFill>
        <p:spPr bwMode="auto">
          <a:xfrm>
            <a:off x="107504" y="22870"/>
            <a:ext cx="8928992" cy="426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16" y="4149080"/>
            <a:ext cx="871296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8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7" t="28770" r="27943" b="28175"/>
          <a:stretch/>
        </p:blipFill>
        <p:spPr bwMode="auto">
          <a:xfrm>
            <a:off x="-32008" y="0"/>
            <a:ext cx="903649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08" y="4221088"/>
            <a:ext cx="8892480" cy="290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831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117</Words>
  <Application>Microsoft Office PowerPoint</Application>
  <PresentationFormat>On-screen Show (4:3)</PresentationFormat>
  <Paragraphs>12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Aylesford School Sports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3 Practice</dc:title>
  <dc:creator>Allison Wellard</dc:creator>
  <cp:lastModifiedBy>Michelle Johnston</cp:lastModifiedBy>
  <cp:revision>12</cp:revision>
  <dcterms:created xsi:type="dcterms:W3CDTF">2016-10-04T18:09:44Z</dcterms:created>
  <dcterms:modified xsi:type="dcterms:W3CDTF">2020-03-11T09:39:27Z</dcterms:modified>
</cp:coreProperties>
</file>