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5" r:id="rId2"/>
    <p:sldId id="268" r:id="rId3"/>
    <p:sldId id="269" r:id="rId4"/>
    <p:sldId id="260" r:id="rId5"/>
    <p:sldId id="274" r:id="rId6"/>
    <p:sldId id="262" r:id="rId7"/>
    <p:sldId id="266" r:id="rId8"/>
    <p:sldId id="270" r:id="rId9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F2361-9023-4E5A-A5C2-D702AF52909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896A-CA9C-48BD-8DBC-DF86EBB4F5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853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A76C-2832-465D-850A-AEE03F395664}" type="datetimeFigureOut">
              <a:rPr lang="en-GB" smtClean="0"/>
              <a:pPr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01078-C470-4005-ABEB-E2C0BAF3F4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64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01078-C470-4005-ABEB-E2C0BAF3F42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91C54E-1301-1541-A212-50322295E2D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7D3D35-4500-0A44-BBE9-0EF7F0A742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0IJrhQE6DZk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of 3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800" dirty="0" smtClean="0"/>
              <a:t>LL: What was exchanged for slaves in Africa?</a:t>
            </a:r>
          </a:p>
          <a:p>
            <a:endParaRPr lang="en-GB" sz="2800" dirty="0"/>
          </a:p>
          <a:p>
            <a:r>
              <a:rPr lang="en-GB" sz="2800" dirty="0" smtClean="0"/>
              <a:t>LW:  What was the British Empire?</a:t>
            </a:r>
          </a:p>
          <a:p>
            <a:endParaRPr lang="en-GB" sz="2800" dirty="0"/>
          </a:p>
          <a:p>
            <a:r>
              <a:rPr lang="en-GB" sz="2800" dirty="0" smtClean="0"/>
              <a:t>LY: Why did Henry VIII split from Rome?</a:t>
            </a:r>
          </a:p>
          <a:p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8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88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What can you infer from this picture about life on the Middle Passage?</a:t>
            </a:r>
            <a:endParaRPr lang="en-GB" sz="32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990600"/>
            <a:ext cx="8686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88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What can you infer from this picture about life on the Middle Passage?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472" y="45720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u="sng" dirty="0"/>
              <a:t>What was life like for a slave on the Middle Passage?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486400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BRONZE: State what it was like on board a slave ship</a:t>
            </a:r>
          </a:p>
          <a:p>
            <a:endParaRPr lang="en-US" dirty="0"/>
          </a:p>
          <a:p>
            <a:r>
              <a:rPr lang="en-US" dirty="0" smtClean="0"/>
              <a:t>SILVER: Describe the key features of the middle passage</a:t>
            </a:r>
          </a:p>
          <a:p>
            <a:endParaRPr lang="en-US" dirty="0" smtClean="0"/>
          </a:p>
          <a:p>
            <a:r>
              <a:rPr lang="en-US" dirty="0" smtClean="0"/>
              <a:t>GOLD: Explain how slaves were treated during the middle passage</a:t>
            </a:r>
          </a:p>
          <a:p>
            <a:endParaRPr lang="en-US" dirty="0" smtClean="0"/>
          </a:p>
          <a:p>
            <a:r>
              <a:rPr lang="en-US" dirty="0" smtClean="0"/>
              <a:t>PLATINUM: To evaluate the worst part of the treatment of slaves during the middle passage and why slave ship owners did this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D2E33-7430-4B59-A492-2E05E60561DD}"/>
              </a:ext>
            </a:extLst>
          </p:cNvPr>
          <p:cNvSpPr txBox="1"/>
          <p:nvPr/>
        </p:nvSpPr>
        <p:spPr>
          <a:xfrm>
            <a:off x="6400800" y="1847088"/>
            <a:ext cx="24691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Key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The </a:t>
            </a:r>
            <a:r>
              <a:rPr lang="en-GB" sz="2400" b="1" dirty="0"/>
              <a:t>middle passage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Slave 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The New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606672" y="45496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Relevant Character Strengths: </a:t>
            </a:r>
          </a:p>
          <a:p>
            <a:r>
              <a:rPr lang="en-GB" sz="2400" dirty="0" smtClean="0"/>
              <a:t>Compassion, Curiosity, Resilience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was life like for a slave on the Middle Passage?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Task </a:t>
            </a:r>
            <a:r>
              <a:rPr lang="en-GB" dirty="0" smtClean="0"/>
              <a:t>- Read the sources on slide 5 and use the glossary on slide 6 if you need to: </a:t>
            </a:r>
          </a:p>
          <a:p>
            <a:pPr marL="0" indent="0">
              <a:buNone/>
            </a:pPr>
            <a:r>
              <a:rPr lang="en-GB" dirty="0" smtClean="0"/>
              <a:t>BRONZE: State 5 facts you can find out about the middle passage</a:t>
            </a:r>
          </a:p>
          <a:p>
            <a:pPr marL="0" indent="0">
              <a:buNone/>
            </a:pPr>
            <a:r>
              <a:rPr lang="en-GB" dirty="0" smtClean="0"/>
              <a:t>SILVER: Describe what each source tells you about life on board ship for a slave</a:t>
            </a:r>
          </a:p>
          <a:p>
            <a:pPr marL="0" indent="0">
              <a:buNone/>
            </a:pPr>
            <a:r>
              <a:rPr lang="en-GB" dirty="0" smtClean="0"/>
              <a:t>GOLD: Explain the conditions and how slaves were treated on slave ships for each source</a:t>
            </a:r>
          </a:p>
          <a:p>
            <a:pPr marL="0" indent="0">
              <a:buNone/>
            </a:pPr>
            <a:r>
              <a:rPr lang="en-GB" dirty="0" smtClean="0"/>
              <a:t>PLATINUM: Once you have completed Gold, what was the worst part of life on the middle passage?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82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What was life like on the Middle Passage?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0"/>
            <a:ext cx="4111749" cy="33067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4343400"/>
            <a:ext cx="448002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762000"/>
            <a:ext cx="4953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2667000"/>
            <a:ext cx="47720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3505200"/>
            <a:ext cx="4419600" cy="203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800600" y="5942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 smtClean="0">
              <a:hlinkClick r:id="rId8"/>
            </a:endParaRP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5657671"/>
            <a:ext cx="4162425" cy="923330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SOURCE C – VIDEO SOURCE: </a:t>
            </a:r>
          </a:p>
          <a:p>
            <a:r>
              <a:rPr lang="en-GB" dirty="0">
                <a:hlinkClick r:id="rId8"/>
              </a:rPr>
              <a:t>https://</a:t>
            </a:r>
            <a:r>
              <a:rPr lang="en-GB" dirty="0" smtClean="0">
                <a:hlinkClick r:id="rId8"/>
              </a:rPr>
              <a:t>www.youtube.com/watch?v=0IJrhQE6DZk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Glossary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Eatables - food</a:t>
            </a:r>
          </a:p>
          <a:p>
            <a:r>
              <a:rPr lang="en-GB" dirty="0" smtClean="0"/>
              <a:t>Fetters – handcuffs and chains</a:t>
            </a:r>
          </a:p>
          <a:p>
            <a:r>
              <a:rPr lang="en-GB" dirty="0" smtClean="0"/>
              <a:t>Flogged - whipped</a:t>
            </a:r>
          </a:p>
          <a:p>
            <a:r>
              <a:rPr lang="en-GB" dirty="0" smtClean="0"/>
              <a:t>Grievance – complaint at trouble caused</a:t>
            </a:r>
          </a:p>
          <a:p>
            <a:r>
              <a:rPr lang="en-GB" dirty="0" smtClean="0"/>
              <a:t>Member – legs, arms or another part of the body</a:t>
            </a:r>
          </a:p>
          <a:p>
            <a:r>
              <a:rPr lang="en-GB" dirty="0" smtClean="0"/>
              <a:t>Windlass – part of the ship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18470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Plenary: Explaining the Middle Passage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 Summarise conditions for slaves on Middle Passage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Slaves on the Middle Passage suffered horribly on board ship. For example,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Explain </a:t>
            </a:r>
            <a:r>
              <a:rPr lang="en-GB" dirty="0"/>
              <a:t>why you think that slaves were treated so severely?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Slaves were treated severely because they….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88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rgbClr val="FEB2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2591</TotalTime>
  <Words>345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Wingdings 2</vt:lpstr>
      <vt:lpstr>Flow</vt:lpstr>
      <vt:lpstr>Power of 3 </vt:lpstr>
      <vt:lpstr>What can you infer from this picture about life on the Middle Passage?</vt:lpstr>
      <vt:lpstr>What can you infer from this picture about life on the Middle Passage?</vt:lpstr>
      <vt:lpstr>What was life like for a slave on the Middle Passage?</vt:lpstr>
      <vt:lpstr>What was life like for a slave on the Middle Passage?</vt:lpstr>
      <vt:lpstr>What was life like on the Middle Passage?</vt:lpstr>
      <vt:lpstr>Glossary</vt:lpstr>
      <vt:lpstr>  Plenary: Explaining the Middle Passage</vt:lpstr>
    </vt:vector>
  </TitlesOfParts>
  <Company>The Leigh Technology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different was the slavery after 1440?</dc:title>
  <dc:creator>Philip Neeve</dc:creator>
  <cp:lastModifiedBy>Lucy Mcguckin</cp:lastModifiedBy>
  <cp:revision>34</cp:revision>
  <cp:lastPrinted>2018-11-21T12:00:07Z</cp:lastPrinted>
  <dcterms:created xsi:type="dcterms:W3CDTF">2011-11-03T11:37:37Z</dcterms:created>
  <dcterms:modified xsi:type="dcterms:W3CDTF">2020-09-22T13:09:31Z</dcterms:modified>
</cp:coreProperties>
</file>